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4" r:id="rId1"/>
  </p:sldMasterIdLst>
  <p:notesMasterIdLst>
    <p:notesMasterId r:id="rId14"/>
  </p:notesMasterIdLst>
  <p:handoutMasterIdLst>
    <p:handoutMasterId r:id="rId15"/>
  </p:handoutMasterIdLst>
  <p:sldIdLst>
    <p:sldId id="711" r:id="rId2"/>
    <p:sldId id="714" r:id="rId3"/>
    <p:sldId id="708" r:id="rId4"/>
    <p:sldId id="709" r:id="rId5"/>
    <p:sldId id="710" r:id="rId6"/>
    <p:sldId id="719" r:id="rId7"/>
    <p:sldId id="712" r:id="rId8"/>
    <p:sldId id="717" r:id="rId9"/>
    <p:sldId id="715" r:id="rId10"/>
    <p:sldId id="716" r:id="rId11"/>
    <p:sldId id="718" r:id="rId12"/>
    <p:sldId id="713" r:id="rId13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1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CFA7"/>
    <a:srgbClr val="EBD396"/>
    <a:srgbClr val="663300"/>
    <a:srgbClr val="8D8233"/>
    <a:srgbClr val="4D99ED"/>
    <a:srgbClr val="E6D296"/>
    <a:srgbClr val="FFD279"/>
    <a:srgbClr val="C9B053"/>
    <a:srgbClr val="C0C0C0"/>
    <a:srgbClr val="EACD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480" autoAdjust="0"/>
    <p:restoredTop sz="91454" autoAdjust="0"/>
  </p:normalViewPr>
  <p:slideViewPr>
    <p:cSldViewPr>
      <p:cViewPr varScale="1">
        <p:scale>
          <a:sx n="98" d="100"/>
          <a:sy n="98" d="100"/>
        </p:scale>
        <p:origin x="1880" y="192"/>
      </p:cViewPr>
      <p:guideLst>
        <p:guide orient="horz" pos="2112"/>
        <p:guide pos="2880"/>
      </p:guideLst>
    </p:cSldViewPr>
  </p:slideViewPr>
  <p:outlineViewPr>
    <p:cViewPr>
      <p:scale>
        <a:sx n="33" d="100"/>
        <a:sy n="33" d="100"/>
      </p:scale>
      <p:origin x="0" y="3675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2" d="100"/>
        <a:sy n="82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3984" y="184"/>
      </p:cViewPr>
      <p:guideLst>
        <p:guide orient="horz" pos="2928"/>
        <p:guide pos="2209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98307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98308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98309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158E639-FA19-41F4-9316-FD298E99187D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42867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2560" y="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6913"/>
            <a:ext cx="4648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721" y="4415791"/>
            <a:ext cx="5140960" cy="4183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2560" y="8831580"/>
            <a:ext cx="3037840" cy="4648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4" tIns="46588" rIns="93174" bIns="46588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7E92B8-07C5-43A2-8C24-5327E6C98342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68176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 look to support Commander Green’s Membership goal to recruit, retain and mentor a stable membership base that includes all generations of veterans. How?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In business, it is easier to retain a customer than find a new one. Which means, a happy customer is your best resource for repeat business. How many loyalty cards are each of you carrying right now?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Likewise, if we keep our current members engaged, by extension everyone becomes a recruiter. What do they say, the best advertising is “word-of-mouth” advertising?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Additionally, if we focus on the mission of the VFW, and get out in the community, our good deeds will also lead to opportunities to recruit new members. </a:t>
            </a:r>
          </a:p>
        </p:txBody>
      </p:sp>
    </p:spTree>
    <p:extLst>
      <p:ext uri="{BB962C8B-B14F-4D97-AF65-F5344CB8AC3E}">
        <p14:creationId xmlns:p14="http://schemas.microsoft.com/office/powerpoint/2010/main" val="2689923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Post 1 History Lesson: 2003 charter was pulled, almost went under. Sold our building and were determined not to re-create a business that didn’t work in the past. We let the members decide our new direction, focus on wellness. Now an art gallery and yoga studio. No canteen.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After Post 1 changed our mindset, good things started happening. Denver Chamber Award. Gave a class at the 2015 National Convention. 100% at least the last 5-years (probably longer).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We are tax-exempt, we fundraise, we elect a board, we support our communities. We do all the things that “traditional” non-profits do, but with all volunteers!</a:t>
            </a:r>
          </a:p>
        </p:txBody>
      </p:sp>
    </p:spTree>
    <p:extLst>
      <p:ext uri="{BB962C8B-B14F-4D97-AF65-F5344CB8AC3E}">
        <p14:creationId xmlns:p14="http://schemas.microsoft.com/office/powerpoint/2010/main" val="30601584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Larry Kendall is a mentor of mine, who helped me develop and grow a successful real estate business. Before I started following Larry’s program, I did 6-8 deals a year. I now average 20+ per year (about 2-month). As Larry says, I was an on-accident REALTOR, now I’m on-purpose.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The key was following a plan referred to as the Ninja Nine, or daily habits for success. The Ninja Nine will help retain current members and attract new members. Larry, a Vietnam era veteran, has endorsed the concept of applying the Ninja Nine to the VFW.</a:t>
            </a:r>
          </a:p>
        </p:txBody>
      </p:sp>
    </p:spTree>
    <p:extLst>
      <p:ext uri="{BB962C8B-B14F-4D97-AF65-F5344CB8AC3E}">
        <p14:creationId xmlns:p14="http://schemas.microsoft.com/office/powerpoint/2010/main" val="18501606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These steps can be completed by a committee. Commanders do not have to go it alone.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Showing up is an attitude, not a location. Beginning your day in a space of gratitude creates a great framework for the day.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#3: Send birthday cards, thank you cards, thinking of you cards, etc. Be a Facebook stalker.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#4: Do your programs. VOD/PP/TOY/First Responder/Buddy Poppies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#5: VFW Warriors, Food/Toy Drives, Parades, Boy/Girl Scouts, National partners (see new All-American requirements), MAP Grants, UTCH w/ Humana</a:t>
            </a:r>
          </a:p>
        </p:txBody>
      </p:sp>
    </p:spTree>
    <p:extLst>
      <p:ext uri="{BB962C8B-B14F-4D97-AF65-F5344CB8AC3E}">
        <p14:creationId xmlns:p14="http://schemas.microsoft.com/office/powerpoint/2010/main" val="7464343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#6: FORD calls (Family, Occupation, Recreation, Dreams)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#7: Sit down with your members. Go out for coffee, pop by their house, play golf, etc.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#8: Kids games, Rotary Club, bowling league, whatever you are into. Includes Buddy Checks when you connect.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#9: Add birthdays, verify phone/email addresses.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67546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01818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 way to get involved in the community is by recognizing volunteers, in and out of the organization.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Age based awards. Eligibility is based on unpaid acts of volunteer service benefitting others.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i.e., All-State Honor Guard, Post Volunteers (help during construction, art at the VA Hospital/State Capital, </a:t>
            </a:r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etc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PresidentialServiceAwards.org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 $5 cert. $6.50 + pin. $10.50 + coin or medallion</a:t>
            </a:r>
          </a:p>
        </p:txBody>
      </p:sp>
    </p:spTree>
    <p:extLst>
      <p:ext uri="{BB962C8B-B14F-4D97-AF65-F5344CB8AC3E}">
        <p14:creationId xmlns:p14="http://schemas.microsoft.com/office/powerpoint/2010/main" val="33013979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err="1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www.boomerangdm.com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 Between $6-10.50/year per member. Set it and forget it.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Available up and down the front range and Grand Junction (examples above)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Member of the Month?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 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Times New Roman" pitchFamily="18" charset="0"/>
                <a:ea typeface="+mn-ea"/>
                <a:cs typeface="+mn-cs"/>
              </a:rPr>
              <a:t>This goes back to the VFW Ninja Nine and the 1-on-1s with your members</a:t>
            </a:r>
          </a:p>
        </p:txBody>
      </p:sp>
    </p:spTree>
    <p:extLst>
      <p:ext uri="{BB962C8B-B14F-4D97-AF65-F5344CB8AC3E}">
        <p14:creationId xmlns:p14="http://schemas.microsoft.com/office/powerpoint/2010/main" val="11606762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81100" y="696913"/>
            <a:ext cx="46482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grew my business with coaching/mentoring and accountability. I will make myself available to any Post that wants to work with this system. </a:t>
            </a:r>
          </a:p>
        </p:txBody>
      </p:sp>
    </p:spTree>
    <p:extLst>
      <p:ext uri="{BB962C8B-B14F-4D97-AF65-F5344CB8AC3E}">
        <p14:creationId xmlns:p14="http://schemas.microsoft.com/office/powerpoint/2010/main" val="1908911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43951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477" y="228602"/>
            <a:ext cx="8229600" cy="900113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 SLIDE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477" y="1295400"/>
            <a:ext cx="8229600" cy="4343400"/>
          </a:xfrm>
          <a:prstGeom prst="rect">
            <a:avLst/>
          </a:prstGeom>
        </p:spPr>
        <p:txBody>
          <a:bodyPr/>
          <a:lstStyle>
            <a:lvl1pPr>
              <a:defRPr sz="3000">
                <a:latin typeface="TradeGothic LT CondEighteen"/>
              </a:defRPr>
            </a:lvl1pPr>
            <a:lvl2pPr marL="602456" indent="-259556">
              <a:defRPr sz="2700">
                <a:latin typeface="TradeGothic LT CondEighteen"/>
              </a:defRPr>
            </a:lvl2pPr>
            <a:lvl3pPr>
              <a:defRPr sz="2400">
                <a:latin typeface="TradeGothic LT CondEighteen"/>
              </a:defRPr>
            </a:lvl3pPr>
            <a:lvl4pPr>
              <a:defRPr sz="2100">
                <a:latin typeface="TradeGothic LT CondEighteen"/>
              </a:defRPr>
            </a:lvl4pPr>
            <a:lvl5pPr>
              <a:defRPr sz="2100">
                <a:latin typeface="TradeGothic LT CondEighteen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5592764"/>
            <a:ext cx="2133600" cy="365125"/>
          </a:xfrm>
        </p:spPr>
        <p:txBody>
          <a:bodyPr/>
          <a:lstStyle/>
          <a:p>
            <a:fld id="{FDDE9C07-6F07-4F85-955E-7688B6277B8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3673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03442" y="60967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D003A-DA52-4D9E-A93F-A5D9EF8FE54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5867400"/>
            <a:ext cx="9144000" cy="990600"/>
          </a:xfrm>
          <a:prstGeom prst="rect">
            <a:avLst/>
          </a:prstGeom>
          <a:solidFill>
            <a:schemeClr val="tx1"/>
          </a:solidFill>
        </p:spPr>
        <p:txBody>
          <a:bodyPr vert="horz" lIns="68580" tIns="34290" rIns="68580" bIns="3429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3600" dirty="0">
                <a:solidFill>
                  <a:schemeClr val="bg1"/>
                </a:solidFill>
                <a:latin typeface="TradeGothic LT CondEighteen" pitchFamily="2" charset="0"/>
              </a:rPr>
              <a:t>     </a:t>
            </a:r>
            <a:endParaRPr lang="en-US" sz="4050" dirty="0">
              <a:latin typeface="TradeGothic LT CondEighteen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1" y="5791201"/>
            <a:ext cx="737858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4050" dirty="0">
                <a:solidFill>
                  <a:schemeClr val="bg1"/>
                </a:solidFill>
                <a:latin typeface="TradeGothic LT CondEighteen" pitchFamily="2" charset="0"/>
              </a:rPr>
              <a:t>VETERANS OF FOREIGN WARS</a:t>
            </a:r>
            <a:endParaRPr lang="en-US" sz="4050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5476048"/>
            <a:ext cx="1447800" cy="138747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9980" y="6462524"/>
            <a:ext cx="3886200" cy="262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893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</p:sldLayoutIdLst>
  <p:hf hdr="0" ftr="0" dt="0"/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bg1"/>
          </a:solidFill>
          <a:latin typeface="TradeGothic LT CondEighteen"/>
          <a:ea typeface="+mj-ea"/>
          <a:cs typeface="Arial" panose="020B0604020202020204" pitchFamily="34" charset="0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219CD-384A-ED48-917B-B32CB2032F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Membership</a:t>
            </a:r>
          </a:p>
        </p:txBody>
      </p:sp>
      <p:pic>
        <p:nvPicPr>
          <p:cNvPr id="6" name="Content Placeholder 5" descr="Logo&#10;&#10;Description automatically generated">
            <a:extLst>
              <a:ext uri="{FF2B5EF4-FFF2-40B4-BE49-F238E27FC236}">
                <a16:creationId xmlns:a16="http://schemas.microsoft.com/office/drawing/2014/main" id="{E808A461-5940-8A46-AF9F-0D30D02D52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1319" y="1828800"/>
            <a:ext cx="3257550" cy="3257550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4B264BB-F378-C449-B20E-1D523E667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794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54FAD8-E721-EA40-8F90-F126BEDBD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Member Appreciation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5847389-42F0-4B4A-AA85-12CCB17CA0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8650" y="2214563"/>
            <a:ext cx="3753716" cy="2428875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095CF-031A-3240-AF20-6F31AFDC62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E0BA2193-BFAB-8749-9CE6-5F51B2E27E1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1634" y="2214563"/>
            <a:ext cx="3753716" cy="2428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685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A picture containing calendar&#10;&#10;Description automatically generated">
            <a:extLst>
              <a:ext uri="{FF2B5EF4-FFF2-40B4-BE49-F238E27FC236}">
                <a16:creationId xmlns:a16="http://schemas.microsoft.com/office/drawing/2014/main" id="{D2CCF184-B513-014B-B0AB-D3C0D44C618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7950" y="857250"/>
            <a:ext cx="2008822" cy="43434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F6B88A-B9A0-A44A-BBB9-95070D9C0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7C86F7-9467-6946-8EFD-CEE7F6DAF1DF}"/>
              </a:ext>
            </a:extLst>
          </p:cNvPr>
          <p:cNvSpPr txBox="1"/>
          <p:nvPr/>
        </p:nvSpPr>
        <p:spPr>
          <a:xfrm>
            <a:off x="914400" y="1943100"/>
            <a:ext cx="52006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One of the first things I did when I got my retirement DD214 was to join the VFW. So I’ve been a member of @vfwpost1 for two years. It is not our grandparents VFW. They are aggressive about veterans being healthy, they offer yoga @</a:t>
            </a:r>
            <a:r>
              <a:rPr lang="en-US" sz="1800" dirty="0" err="1"/>
              <a:t>comeback_yoga</a:t>
            </a:r>
            <a:r>
              <a:rPr lang="en-US" sz="1800" dirty="0"/>
              <a:t>, send out things like this, encourage healthy eating. They volunteer…</a:t>
            </a:r>
          </a:p>
        </p:txBody>
      </p:sp>
    </p:spTree>
    <p:extLst>
      <p:ext uri="{BB962C8B-B14F-4D97-AF65-F5344CB8AC3E}">
        <p14:creationId xmlns:p14="http://schemas.microsoft.com/office/powerpoint/2010/main" val="2545615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8BF6A-3BD4-EC4E-8C13-61CCEC300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Coaching/Mentoring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BAB6-646B-8E45-B098-4CA941440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US" dirty="0"/>
              <a:t>John Keene</a:t>
            </a:r>
          </a:p>
          <a:p>
            <a:pPr marL="0" indent="0" algn="ctr">
              <a:buNone/>
            </a:pPr>
            <a:r>
              <a:rPr lang="en-US" dirty="0"/>
              <a:t>john@vfwpost1.org</a:t>
            </a:r>
          </a:p>
          <a:p>
            <a:pPr marL="0" indent="0" algn="ctr">
              <a:buNone/>
            </a:pPr>
            <a:r>
              <a:rPr lang="en-US" dirty="0"/>
              <a:t>303-547-7578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32023E-F427-544A-9D57-E2DC5F3E7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012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C98BF6-CA7C-974D-80E2-68847D5177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We Are a Non-Profit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67DF9D-1ABD-9548-91AB-B0746680A2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46" y="1284026"/>
            <a:ext cx="8229600" cy="1600200"/>
          </a:xfrm>
        </p:spPr>
        <p:txBody>
          <a:bodyPr/>
          <a:lstStyle/>
          <a:p>
            <a:r>
              <a:rPr lang="en-US" dirty="0"/>
              <a:t>Post 1 was Small Non-Profit of the Year in 2014</a:t>
            </a:r>
          </a:p>
          <a:p>
            <a:r>
              <a:rPr lang="en-US" dirty="0"/>
              <a:t>Gave a class at the National Convention in 2015</a:t>
            </a:r>
          </a:p>
          <a:p>
            <a:r>
              <a:rPr lang="en-US" dirty="0"/>
              <a:t>All-American Post 3-years running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AC2A720-0A29-4F4C-BB97-C6523B773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A group of people in a room&#10;&#10;Description automatically generated with medium confidence">
            <a:extLst>
              <a:ext uri="{FF2B5EF4-FFF2-40B4-BE49-F238E27FC236}">
                <a16:creationId xmlns:a16="http://schemas.microsoft.com/office/drawing/2014/main" id="{8016ACE4-28A5-974F-B0AA-76CF4F63CE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873" y="3152205"/>
            <a:ext cx="6952253" cy="2172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31661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7F657D-1C7C-A040-92B6-8617893F94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Larry Kendall</a:t>
            </a:r>
          </a:p>
        </p:txBody>
      </p:sp>
      <p:pic>
        <p:nvPicPr>
          <p:cNvPr id="6" name="Content Placeholder 5" descr="Larry Kendall">
            <a:extLst>
              <a:ext uri="{FF2B5EF4-FFF2-40B4-BE49-F238E27FC236}">
                <a16:creationId xmlns:a16="http://schemas.microsoft.com/office/drawing/2014/main" id="{9690FB59-4C0A-CA44-8856-019EB52CFB3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108" y="1600200"/>
            <a:ext cx="2643203" cy="32575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8E8867-3E1A-6C40-B73D-EE31ACB649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65F68CD-7E36-844F-AFBE-A1414241F4E9}"/>
              </a:ext>
            </a:extLst>
          </p:cNvPr>
          <p:cNvSpPr txBox="1"/>
          <p:nvPr/>
        </p:nvSpPr>
        <p:spPr>
          <a:xfrm>
            <a:off x="4402842" y="2512181"/>
            <a:ext cx="33059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Author of Ninja Selling</a:t>
            </a:r>
          </a:p>
          <a:p>
            <a:endParaRPr lang="en-US" sz="1800" dirty="0"/>
          </a:p>
          <a:p>
            <a:r>
              <a:rPr lang="en-US" sz="1800" dirty="0"/>
              <a:t>Focus on the activities and the business will follow</a:t>
            </a:r>
          </a:p>
          <a:p>
            <a:endParaRPr lang="en-US" sz="1800" dirty="0"/>
          </a:p>
          <a:p>
            <a:r>
              <a:rPr lang="en-US" sz="1800" dirty="0"/>
              <a:t>Ninja Nine</a:t>
            </a:r>
          </a:p>
        </p:txBody>
      </p:sp>
    </p:spTree>
    <p:extLst>
      <p:ext uri="{BB962C8B-B14F-4D97-AF65-F5344CB8AC3E}">
        <p14:creationId xmlns:p14="http://schemas.microsoft.com/office/powerpoint/2010/main" val="1933472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411728-DA96-E343-815B-E01DF4F7C6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VFW Ninja Nine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72F201-F304-2846-AE18-1FD530B022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28800"/>
            <a:ext cx="7303477" cy="3257550"/>
          </a:xfrm>
        </p:spPr>
        <p:txBody>
          <a:bodyPr/>
          <a:lstStyle/>
          <a:p>
            <a:pPr marL="557213" indent="-557213">
              <a:buFont typeface="+mj-lt"/>
              <a:buAutoNum type="arabicPeriod"/>
            </a:pPr>
            <a:r>
              <a:rPr lang="en-US" dirty="0"/>
              <a:t>Show up</a:t>
            </a:r>
          </a:p>
          <a:p>
            <a:pPr marL="557213" indent="-557213">
              <a:buFont typeface="+mj-lt"/>
              <a:buAutoNum type="arabicPeriod"/>
            </a:pPr>
            <a:r>
              <a:rPr lang="en-US" dirty="0"/>
              <a:t>Gratitude</a:t>
            </a:r>
          </a:p>
          <a:p>
            <a:pPr marL="557213" indent="-557213">
              <a:buFont typeface="+mj-lt"/>
              <a:buAutoNum type="arabicPeriod"/>
            </a:pPr>
            <a:r>
              <a:rPr lang="en-US" dirty="0"/>
              <a:t>Handwritten Notes (two/day)</a:t>
            </a:r>
          </a:p>
          <a:p>
            <a:pPr marL="557213" indent="-557213">
              <a:buFont typeface="+mj-lt"/>
              <a:buAutoNum type="arabicPeriod"/>
            </a:pPr>
            <a:r>
              <a:rPr lang="en-US" dirty="0"/>
              <a:t>Focus on Programs</a:t>
            </a:r>
          </a:p>
          <a:p>
            <a:pPr marL="557213" indent="-557213">
              <a:buFont typeface="+mj-lt"/>
              <a:buAutoNum type="arabicPeriod"/>
            </a:pPr>
            <a:r>
              <a:rPr lang="en-US" dirty="0"/>
              <a:t>Focus on Community Involvement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E995F8-A9D4-6D40-939A-96EE54ADE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6817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EF1F5-0C24-934C-8317-C27F3C9ED1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VFW Ninja Nine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B16835-D08C-5349-B5CB-AA981F99D5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600" y="1828800"/>
            <a:ext cx="7303477" cy="3257550"/>
          </a:xfrm>
        </p:spPr>
        <p:txBody>
          <a:bodyPr/>
          <a:lstStyle/>
          <a:p>
            <a:pPr marL="557213" indent="-557213">
              <a:buFont typeface="+mj-lt"/>
              <a:buAutoNum type="arabicPeriod" startAt="6"/>
            </a:pPr>
            <a:r>
              <a:rPr lang="en-US" dirty="0"/>
              <a:t>Buddy Checks</a:t>
            </a:r>
          </a:p>
          <a:p>
            <a:pPr marL="557213" indent="-557213">
              <a:buFont typeface="+mj-lt"/>
              <a:buAutoNum type="arabicPeriod" startAt="6"/>
            </a:pPr>
            <a:r>
              <a:rPr lang="en-US" dirty="0"/>
              <a:t>Meet with 2 members a week</a:t>
            </a:r>
          </a:p>
          <a:p>
            <a:pPr marL="557213" indent="-557213">
              <a:buFont typeface="+mj-lt"/>
              <a:buAutoNum type="arabicPeriod" startAt="6"/>
            </a:pPr>
            <a:r>
              <a:rPr lang="en-US" dirty="0"/>
              <a:t>50 live contacts a week</a:t>
            </a:r>
          </a:p>
          <a:p>
            <a:pPr marL="557213" indent="-557213">
              <a:buFont typeface="+mj-lt"/>
              <a:buAutoNum type="arabicPeriod" startAt="6"/>
            </a:pPr>
            <a:r>
              <a:rPr lang="en-US" dirty="0"/>
              <a:t>Update your database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B7B0DC-B281-154B-9A84-946DA199C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5924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5C6B78-BC55-524F-936A-F431A756E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Phone Burner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62BBEE-116E-C042-BB16-4D87588957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Auto-dialer (not </a:t>
            </a:r>
            <a:r>
              <a:rPr lang="en-US" dirty="0" err="1"/>
              <a:t>robo</a:t>
            </a:r>
            <a:r>
              <a:rPr lang="en-US" dirty="0"/>
              <a:t>-calls)</a:t>
            </a:r>
          </a:p>
          <a:p>
            <a:r>
              <a:rPr lang="en-US" dirty="0"/>
              <a:t>Efficiently call your members</a:t>
            </a:r>
          </a:p>
          <a:p>
            <a:pPr lvl="1"/>
            <a:r>
              <a:rPr lang="en-US" dirty="0"/>
              <a:t>Called 98 numbers in 90 minutes after fire</a:t>
            </a:r>
          </a:p>
          <a:p>
            <a:pPr lvl="1"/>
            <a:r>
              <a:rPr lang="en-US" dirty="0"/>
              <a:t>18 live conversations</a:t>
            </a:r>
          </a:p>
          <a:p>
            <a:pPr lvl="1"/>
            <a:r>
              <a:rPr lang="en-US" dirty="0"/>
              <a:t>Paula Underwood</a:t>
            </a:r>
          </a:p>
          <a:p>
            <a:r>
              <a:rPr lang="en-US" dirty="0"/>
              <a:t>Not exclusively for renewal calls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F62423-2740-BB4B-A485-435B511A3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61859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2879DB-43B0-C54C-B9FD-6965C5BA1D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FORD Questions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E4A0E-8379-9C4F-BE4F-B8B827CBB3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14450" y="1828800"/>
            <a:ext cx="7360627" cy="325755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(F)</a:t>
            </a:r>
            <a:r>
              <a:rPr lang="en-US" dirty="0" err="1"/>
              <a:t>amily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(O)</a:t>
            </a:r>
            <a:r>
              <a:rPr lang="en-US" dirty="0" err="1"/>
              <a:t>ccupation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(R)</a:t>
            </a:r>
            <a:r>
              <a:rPr lang="en-US" dirty="0" err="1"/>
              <a:t>ecreation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(D)reams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Pleasure or Pain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63154B-DE3A-204C-B017-558E194F9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938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C74C5-F8D6-734E-8711-DC1187344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Adopt-a-Unit and MAP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EC88B-FCF2-C441-A7B7-91157617FA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Military Assistance Program</a:t>
            </a:r>
          </a:p>
          <a:p>
            <a:r>
              <a:rPr lang="en-US" dirty="0"/>
              <a:t>Post, Aux, or both</a:t>
            </a:r>
          </a:p>
          <a:p>
            <a:r>
              <a:rPr lang="en-US" dirty="0"/>
              <a:t>Connect military members with VFW resources</a:t>
            </a:r>
          </a:p>
          <a:p>
            <a:r>
              <a:rPr lang="en-US" dirty="0"/>
              <a:t>Welcome home, family day, picnic, yellow ribbon, holiday parties, care packages, etc.</a:t>
            </a:r>
          </a:p>
          <a:p>
            <a:r>
              <a:rPr lang="en-US" dirty="0"/>
              <a:t>MAP grants to support these events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25DE251-863D-2241-A607-4D03CBC4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521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FDE28-2BD6-B247-9B77-9D2CEDC5DF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Presidential Service Awards</a:t>
            </a:r>
          </a:p>
        </p:txBody>
      </p:sp>
      <p:pic>
        <p:nvPicPr>
          <p:cNvPr id="6" name="Content Placeholder 5" descr="A picture containing website&#10;&#10;Description automatically generated">
            <a:extLst>
              <a:ext uri="{FF2B5EF4-FFF2-40B4-BE49-F238E27FC236}">
                <a16:creationId xmlns:a16="http://schemas.microsoft.com/office/drawing/2014/main" id="{6886C8A0-03C5-364A-8C3E-348E766A69B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6931" y="1828800"/>
            <a:ext cx="4886325" cy="325755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1D6F62-D826-5A41-B58B-5A271AEAB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DE9C07-6F07-4F85-955E-7688B6277B8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8610326"/>
      </p:ext>
    </p:extLst>
  </p:cSld>
  <p:clrMapOvr>
    <a:masterClrMapping/>
  </p:clrMapOvr>
</p:sld>
</file>

<file path=ppt/theme/theme1.xml><?xml version="1.0" encoding="utf-8"?>
<a:theme xmlns:a="http://schemas.openxmlformats.org/drawingml/2006/main" name="VFW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FW" id="{D94BFBC7-B2FB-4775-9C44-F72DF25D270A}" vid="{78428FA3-32A3-4194-BA68-4BE0C3AD4199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24334</TotalTime>
  <Words>1003</Words>
  <Application>Microsoft Macintosh PowerPoint</Application>
  <PresentationFormat>On-screen Show (4:3)</PresentationFormat>
  <Paragraphs>100</Paragraphs>
  <Slides>12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TradeGothic LT CondEighteen</vt:lpstr>
      <vt:lpstr>VFW</vt:lpstr>
      <vt:lpstr>Membership</vt:lpstr>
      <vt:lpstr>We Are a Non-Profit</vt:lpstr>
      <vt:lpstr>Larry Kendall</vt:lpstr>
      <vt:lpstr>VFW Ninja Nine</vt:lpstr>
      <vt:lpstr>VFW Ninja Nine</vt:lpstr>
      <vt:lpstr>Phone Burner</vt:lpstr>
      <vt:lpstr>FORD Questions</vt:lpstr>
      <vt:lpstr>Adopt-a-Unit and MAP</vt:lpstr>
      <vt:lpstr>Presidential Service Awards</vt:lpstr>
      <vt:lpstr>Member Appreciation</vt:lpstr>
      <vt:lpstr>PowerPoint Presentation</vt:lpstr>
      <vt:lpstr>Coaching/Mentoring</vt:lpstr>
    </vt:vector>
  </TitlesOfParts>
  <Company>VFW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skendrick</dc:creator>
  <cp:lastModifiedBy>John Keene</cp:lastModifiedBy>
  <cp:revision>2159</cp:revision>
  <cp:lastPrinted>2017-06-27T19:04:16Z</cp:lastPrinted>
  <dcterms:created xsi:type="dcterms:W3CDTF">2007-06-28T21:12:37Z</dcterms:created>
  <dcterms:modified xsi:type="dcterms:W3CDTF">2022-03-08T06:26:57Z</dcterms:modified>
</cp:coreProperties>
</file>