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22"/>
  </p:notesMasterIdLst>
  <p:sldIdLst>
    <p:sldId id="256" r:id="rId3"/>
    <p:sldId id="284" r:id="rId4"/>
    <p:sldId id="286" r:id="rId5"/>
    <p:sldId id="281" r:id="rId6"/>
    <p:sldId id="283" r:id="rId7"/>
    <p:sldId id="282" r:id="rId8"/>
    <p:sldId id="285" r:id="rId9"/>
    <p:sldId id="296" r:id="rId10"/>
    <p:sldId id="287" r:id="rId11"/>
    <p:sldId id="288" r:id="rId12"/>
    <p:sldId id="289" r:id="rId13"/>
    <p:sldId id="290" r:id="rId14"/>
    <p:sldId id="291" r:id="rId15"/>
    <p:sldId id="292" r:id="rId16"/>
    <p:sldId id="297" r:id="rId17"/>
    <p:sldId id="293" r:id="rId18"/>
    <p:sldId id="294" r:id="rId19"/>
    <p:sldId id="295" r:id="rId20"/>
    <p:sldId id="298"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1A1E"/>
    <a:srgbClr val="A790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D04119E-E4E8-4A83-A86C-BF8FF4711E36}" v="37" dt="2022-03-11T18:57:49.99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3" autoAdjust="0"/>
    <p:restoredTop sz="94660"/>
  </p:normalViewPr>
  <p:slideViewPr>
    <p:cSldViewPr snapToGrid="0">
      <p:cViewPr varScale="1">
        <p:scale>
          <a:sx n="114" d="100"/>
          <a:sy n="114" d="100"/>
        </p:scale>
        <p:origin x="1560" y="102"/>
      </p:cViewPr>
      <p:guideLst/>
    </p:cSldViewPr>
  </p:slideViewPr>
  <p:notesTextViewPr>
    <p:cViewPr>
      <p:scale>
        <a:sx n="1" d="1"/>
        <a:sy n="1" d="1"/>
      </p:scale>
      <p:origin x="0" y="0"/>
    </p:cViewPr>
  </p:notesTextViewPr>
  <p:notesViewPr>
    <p:cSldViewPr snapToGrid="0">
      <p:cViewPr varScale="1">
        <p:scale>
          <a:sx n="85" d="100"/>
          <a:sy n="85" d="100"/>
        </p:scale>
        <p:origin x="3928" y="17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ve Kjonaas" userId="dcca1dc134de6a39" providerId="LiveId" clId="{AD04119E-E4E8-4A83-A86C-BF8FF4711E36}"/>
    <pc:docChg chg="undo redo custSel addSld delSld modSld">
      <pc:chgData name="Steve Kjonaas" userId="dcca1dc134de6a39" providerId="LiveId" clId="{AD04119E-E4E8-4A83-A86C-BF8FF4711E36}" dt="2022-03-11T18:59:53.286" v="2394" actId="1076"/>
      <pc:docMkLst>
        <pc:docMk/>
      </pc:docMkLst>
      <pc:sldChg chg="addSp delSp modSp mod">
        <pc:chgData name="Steve Kjonaas" userId="dcca1dc134de6a39" providerId="LiveId" clId="{AD04119E-E4E8-4A83-A86C-BF8FF4711E36}" dt="2022-03-11T18:39:37.086" v="2189" actId="20577"/>
        <pc:sldMkLst>
          <pc:docMk/>
          <pc:sldMk cId="1307898250" sldId="256"/>
        </pc:sldMkLst>
        <pc:spChg chg="mod">
          <ac:chgData name="Steve Kjonaas" userId="dcca1dc134de6a39" providerId="LiveId" clId="{AD04119E-E4E8-4A83-A86C-BF8FF4711E36}" dt="2022-03-11T00:30:37.589" v="67" actId="20577"/>
          <ac:spMkLst>
            <pc:docMk/>
            <pc:sldMk cId="1307898250" sldId="256"/>
            <ac:spMk id="3" creationId="{00000000-0000-0000-0000-000000000000}"/>
          </ac:spMkLst>
        </pc:spChg>
        <pc:spChg chg="mod">
          <ac:chgData name="Steve Kjonaas" userId="dcca1dc134de6a39" providerId="LiveId" clId="{AD04119E-E4E8-4A83-A86C-BF8FF4711E36}" dt="2022-03-11T18:39:37.086" v="2189" actId="20577"/>
          <ac:spMkLst>
            <pc:docMk/>
            <pc:sldMk cId="1307898250" sldId="256"/>
            <ac:spMk id="4" creationId="{00000000-0000-0000-0000-000000000000}"/>
          </ac:spMkLst>
        </pc:spChg>
        <pc:picChg chg="add del">
          <ac:chgData name="Steve Kjonaas" userId="dcca1dc134de6a39" providerId="LiveId" clId="{AD04119E-E4E8-4A83-A86C-BF8FF4711E36}" dt="2022-03-11T00:29:08.842" v="41" actId="22"/>
          <ac:picMkLst>
            <pc:docMk/>
            <pc:sldMk cId="1307898250" sldId="256"/>
            <ac:picMk id="5" creationId="{8552DDA3-58B5-4AA4-9800-7F0193A9AED1}"/>
          </ac:picMkLst>
        </pc:picChg>
      </pc:sldChg>
      <pc:sldChg chg="addSp delSp modSp mod">
        <pc:chgData name="Steve Kjonaas" userId="dcca1dc134de6a39" providerId="LiveId" clId="{AD04119E-E4E8-4A83-A86C-BF8FF4711E36}" dt="2022-03-11T01:26:33.129" v="1349"/>
        <pc:sldMkLst>
          <pc:docMk/>
          <pc:sldMk cId="2061690572" sldId="281"/>
        </pc:sldMkLst>
        <pc:spChg chg="mod">
          <ac:chgData name="Steve Kjonaas" userId="dcca1dc134de6a39" providerId="LiveId" clId="{AD04119E-E4E8-4A83-A86C-BF8FF4711E36}" dt="2022-03-11T00:51:40.488" v="458" actId="20577"/>
          <ac:spMkLst>
            <pc:docMk/>
            <pc:sldMk cId="2061690572" sldId="281"/>
            <ac:spMk id="2" creationId="{5216D9C0-D888-4DFA-BB3C-AD6DC455CB11}"/>
          </ac:spMkLst>
        </pc:spChg>
        <pc:spChg chg="mod">
          <ac:chgData name="Steve Kjonaas" userId="dcca1dc134de6a39" providerId="LiveId" clId="{AD04119E-E4E8-4A83-A86C-BF8FF4711E36}" dt="2022-03-11T00:51:25.655" v="457" actId="122"/>
          <ac:spMkLst>
            <pc:docMk/>
            <pc:sldMk cId="2061690572" sldId="281"/>
            <ac:spMk id="4" creationId="{27AE6B8E-F1A7-4B08-80EB-664709EA7F2D}"/>
          </ac:spMkLst>
        </pc:spChg>
        <pc:spChg chg="add del mod">
          <ac:chgData name="Steve Kjonaas" userId="dcca1dc134de6a39" providerId="LiveId" clId="{AD04119E-E4E8-4A83-A86C-BF8FF4711E36}" dt="2022-03-11T01:26:14.171" v="1348" actId="767"/>
          <ac:spMkLst>
            <pc:docMk/>
            <pc:sldMk cId="2061690572" sldId="281"/>
            <ac:spMk id="5" creationId="{AADC9C04-6ED4-494D-9154-A78CE139DB49}"/>
          </ac:spMkLst>
        </pc:spChg>
        <pc:spChg chg="add mod">
          <ac:chgData name="Steve Kjonaas" userId="dcca1dc134de6a39" providerId="LiveId" clId="{AD04119E-E4E8-4A83-A86C-BF8FF4711E36}" dt="2022-03-11T01:26:33.129" v="1349"/>
          <ac:spMkLst>
            <pc:docMk/>
            <pc:sldMk cId="2061690572" sldId="281"/>
            <ac:spMk id="6" creationId="{F2FA3EF2-8285-47AE-B3F1-74BF477C85E3}"/>
          </ac:spMkLst>
        </pc:spChg>
      </pc:sldChg>
      <pc:sldChg chg="addSp delSp modSp mod">
        <pc:chgData name="Steve Kjonaas" userId="dcca1dc134de6a39" providerId="LiveId" clId="{AD04119E-E4E8-4A83-A86C-BF8FF4711E36}" dt="2022-03-11T16:40:24.196" v="1643" actId="33524"/>
        <pc:sldMkLst>
          <pc:docMk/>
          <pc:sldMk cId="103370437" sldId="282"/>
        </pc:sldMkLst>
        <pc:spChg chg="del">
          <ac:chgData name="Steve Kjonaas" userId="dcca1dc134de6a39" providerId="LiveId" clId="{AD04119E-E4E8-4A83-A86C-BF8FF4711E36}" dt="2022-03-11T01:22:44.600" v="1345" actId="478"/>
          <ac:spMkLst>
            <pc:docMk/>
            <pc:sldMk cId="103370437" sldId="282"/>
            <ac:spMk id="2" creationId="{D5B4838F-E069-4694-9A10-12F0F2E57DE4}"/>
          </ac:spMkLst>
        </pc:spChg>
        <pc:spChg chg="del">
          <ac:chgData name="Steve Kjonaas" userId="dcca1dc134de6a39" providerId="LiveId" clId="{AD04119E-E4E8-4A83-A86C-BF8FF4711E36}" dt="2022-03-11T01:22:47.657" v="1346" actId="478"/>
          <ac:spMkLst>
            <pc:docMk/>
            <pc:sldMk cId="103370437" sldId="282"/>
            <ac:spMk id="3" creationId="{DD422340-F1C2-4EFF-B58C-CF038B5C02FB}"/>
          </ac:spMkLst>
        </pc:spChg>
        <pc:spChg chg="mod">
          <ac:chgData name="Steve Kjonaas" userId="dcca1dc134de6a39" providerId="LiveId" clId="{AD04119E-E4E8-4A83-A86C-BF8FF4711E36}" dt="2022-03-11T01:31:27.338" v="1371" actId="20577"/>
          <ac:spMkLst>
            <pc:docMk/>
            <pc:sldMk cId="103370437" sldId="282"/>
            <ac:spMk id="5" creationId="{18956C0F-CE7C-402D-B3BA-25A6C1A52201}"/>
          </ac:spMkLst>
        </pc:spChg>
        <pc:spChg chg="add mod">
          <ac:chgData name="Steve Kjonaas" userId="dcca1dc134de6a39" providerId="LiveId" clId="{AD04119E-E4E8-4A83-A86C-BF8FF4711E36}" dt="2022-03-11T01:26:47.142" v="1350"/>
          <ac:spMkLst>
            <pc:docMk/>
            <pc:sldMk cId="103370437" sldId="282"/>
            <ac:spMk id="6" creationId="{6631B81D-492F-475A-A9B8-55F7408C9614}"/>
          </ac:spMkLst>
        </pc:spChg>
        <pc:spChg chg="add mod">
          <ac:chgData name="Steve Kjonaas" userId="dcca1dc134de6a39" providerId="LiveId" clId="{AD04119E-E4E8-4A83-A86C-BF8FF4711E36}" dt="2022-03-11T16:40:24.196" v="1643" actId="33524"/>
          <ac:spMkLst>
            <pc:docMk/>
            <pc:sldMk cId="103370437" sldId="282"/>
            <ac:spMk id="7" creationId="{E4D29582-3D6F-457D-95F2-1FCAFBEBBF04}"/>
          </ac:spMkLst>
        </pc:spChg>
      </pc:sldChg>
      <pc:sldChg chg="addSp delSp modSp mod">
        <pc:chgData name="Steve Kjonaas" userId="dcca1dc134de6a39" providerId="LiveId" clId="{AD04119E-E4E8-4A83-A86C-BF8FF4711E36}" dt="2022-03-11T01:27:45.956" v="1356" actId="20577"/>
        <pc:sldMkLst>
          <pc:docMk/>
          <pc:sldMk cId="2914681136" sldId="283"/>
        </pc:sldMkLst>
        <pc:spChg chg="add del mod">
          <ac:chgData name="Steve Kjonaas" userId="dcca1dc134de6a39" providerId="LiveId" clId="{AD04119E-E4E8-4A83-A86C-BF8FF4711E36}" dt="2022-03-11T00:53:43.056" v="468" actId="767"/>
          <ac:spMkLst>
            <pc:docMk/>
            <pc:sldMk cId="2914681136" sldId="283"/>
            <ac:spMk id="2" creationId="{2E2DF027-A300-4442-A20E-59BCD77DBA7E}"/>
          </ac:spMkLst>
        </pc:spChg>
        <pc:spChg chg="add mod">
          <ac:chgData name="Steve Kjonaas" userId="dcca1dc134de6a39" providerId="LiveId" clId="{AD04119E-E4E8-4A83-A86C-BF8FF4711E36}" dt="2022-03-11T01:27:45.956" v="1356" actId="20577"/>
          <ac:spMkLst>
            <pc:docMk/>
            <pc:sldMk cId="2914681136" sldId="283"/>
            <ac:spMk id="3" creationId="{EA375E68-5F66-4776-9CAC-283011A606FD}"/>
          </ac:spMkLst>
        </pc:spChg>
        <pc:spChg chg="mod">
          <ac:chgData name="Steve Kjonaas" userId="dcca1dc134de6a39" providerId="LiveId" clId="{AD04119E-E4E8-4A83-A86C-BF8FF4711E36}" dt="2022-03-11T00:52:39.075" v="461" actId="122"/>
          <ac:spMkLst>
            <pc:docMk/>
            <pc:sldMk cId="2914681136" sldId="283"/>
            <ac:spMk id="6" creationId="{0376D47B-DB2C-4887-B9FA-B9A7DAED88E9}"/>
          </ac:spMkLst>
        </pc:spChg>
        <pc:spChg chg="del mod">
          <ac:chgData name="Steve Kjonaas" userId="dcca1dc134de6a39" providerId="LiveId" clId="{AD04119E-E4E8-4A83-A86C-BF8FF4711E36}" dt="2022-03-11T00:53:48.590" v="469" actId="478"/>
          <ac:spMkLst>
            <pc:docMk/>
            <pc:sldMk cId="2914681136" sldId="283"/>
            <ac:spMk id="7" creationId="{8B21B759-C702-4BAC-8F06-4C475675C851}"/>
          </ac:spMkLst>
        </pc:spChg>
      </pc:sldChg>
      <pc:sldChg chg="addSp modSp mod">
        <pc:chgData name="Steve Kjonaas" userId="dcca1dc134de6a39" providerId="LiveId" clId="{AD04119E-E4E8-4A83-A86C-BF8FF4711E36}" dt="2022-03-11T16:36:37.096" v="1642"/>
        <pc:sldMkLst>
          <pc:docMk/>
          <pc:sldMk cId="3629321340" sldId="284"/>
        </pc:sldMkLst>
        <pc:spChg chg="mod">
          <ac:chgData name="Steve Kjonaas" userId="dcca1dc134de6a39" providerId="LiveId" clId="{AD04119E-E4E8-4A83-A86C-BF8FF4711E36}" dt="2022-03-11T16:36:14.827" v="1641" actId="20577"/>
          <ac:spMkLst>
            <pc:docMk/>
            <pc:sldMk cId="3629321340" sldId="284"/>
            <ac:spMk id="2" creationId="{5E185761-761E-7D4B-B3BA-6655A9DBE6E5}"/>
          </ac:spMkLst>
        </pc:spChg>
        <pc:spChg chg="add mod">
          <ac:chgData name="Steve Kjonaas" userId="dcca1dc134de6a39" providerId="LiveId" clId="{AD04119E-E4E8-4A83-A86C-BF8FF4711E36}" dt="2022-03-11T16:36:37.096" v="1642"/>
          <ac:spMkLst>
            <pc:docMk/>
            <pc:sldMk cId="3629321340" sldId="284"/>
            <ac:spMk id="5" creationId="{686E530B-3874-4F5E-85B4-1AB1FD062B48}"/>
          </ac:spMkLst>
        </pc:spChg>
        <pc:spChg chg="mod">
          <ac:chgData name="Steve Kjonaas" userId="dcca1dc134de6a39" providerId="LiveId" clId="{AD04119E-E4E8-4A83-A86C-BF8FF4711E36}" dt="2022-03-11T00:31:10.757" v="93" actId="20577"/>
          <ac:spMkLst>
            <pc:docMk/>
            <pc:sldMk cId="3629321340" sldId="284"/>
            <ac:spMk id="6" creationId="{F77EFDA5-9E2F-4352-8A5E-D70E5B8A42DB}"/>
          </ac:spMkLst>
        </pc:spChg>
      </pc:sldChg>
      <pc:sldChg chg="addSp delSp modSp mod">
        <pc:chgData name="Steve Kjonaas" userId="dcca1dc134de6a39" providerId="LiveId" clId="{AD04119E-E4E8-4A83-A86C-BF8FF4711E36}" dt="2022-03-11T18:45:37.946" v="2255"/>
        <pc:sldMkLst>
          <pc:docMk/>
          <pc:sldMk cId="2132649167" sldId="285"/>
        </pc:sldMkLst>
        <pc:spChg chg="del">
          <ac:chgData name="Steve Kjonaas" userId="dcca1dc134de6a39" providerId="LiveId" clId="{AD04119E-E4E8-4A83-A86C-BF8FF4711E36}" dt="2022-03-11T18:45:37.946" v="2255"/>
          <ac:spMkLst>
            <pc:docMk/>
            <pc:sldMk cId="2132649167" sldId="285"/>
            <ac:spMk id="4" creationId="{B6B5BAF3-4992-4CC3-815A-AB2001F4AE8C}"/>
          </ac:spMkLst>
        </pc:spChg>
        <pc:spChg chg="add mod">
          <ac:chgData name="Steve Kjonaas" userId="dcca1dc134de6a39" providerId="LiveId" clId="{AD04119E-E4E8-4A83-A86C-BF8FF4711E36}" dt="2022-03-11T18:45:37.946" v="2255"/>
          <ac:spMkLst>
            <pc:docMk/>
            <pc:sldMk cId="2132649167" sldId="285"/>
            <ac:spMk id="7" creationId="{E04483A6-E9A5-4F4B-B0AA-2C7F373B1A62}"/>
          </ac:spMkLst>
        </pc:spChg>
        <pc:picChg chg="add mod">
          <ac:chgData name="Steve Kjonaas" userId="dcca1dc134de6a39" providerId="LiveId" clId="{AD04119E-E4E8-4A83-A86C-BF8FF4711E36}" dt="2022-03-11T01:42:27.070" v="1630" actId="1076"/>
          <ac:picMkLst>
            <pc:docMk/>
            <pc:sldMk cId="2132649167" sldId="285"/>
            <ac:picMk id="6" creationId="{6E5A9332-A550-46A2-AF1B-0A824557C28E}"/>
          </ac:picMkLst>
        </pc:picChg>
        <pc:picChg chg="add del mod">
          <ac:chgData name="Steve Kjonaas" userId="dcca1dc134de6a39" providerId="LiveId" clId="{AD04119E-E4E8-4A83-A86C-BF8FF4711E36}" dt="2022-03-11T01:50:43.212" v="1632" actId="478"/>
          <ac:picMkLst>
            <pc:docMk/>
            <pc:sldMk cId="2132649167" sldId="285"/>
            <ac:picMk id="8" creationId="{A44B475A-2433-40CC-9FF8-830F8A01ADCD}"/>
          </ac:picMkLst>
        </pc:picChg>
        <pc:picChg chg="add mod">
          <ac:chgData name="Steve Kjonaas" userId="dcca1dc134de6a39" providerId="LiveId" clId="{AD04119E-E4E8-4A83-A86C-BF8FF4711E36}" dt="2022-03-11T01:51:10.172" v="1639" actId="1076"/>
          <ac:picMkLst>
            <pc:docMk/>
            <pc:sldMk cId="2132649167" sldId="285"/>
            <ac:picMk id="10" creationId="{70C93592-FE80-4330-8886-D3AC1F08D1A1}"/>
          </ac:picMkLst>
        </pc:picChg>
      </pc:sldChg>
      <pc:sldChg chg="addSp delSp modSp mod">
        <pc:chgData name="Steve Kjonaas" userId="dcca1dc134de6a39" providerId="LiveId" clId="{AD04119E-E4E8-4A83-A86C-BF8FF4711E36}" dt="2022-03-11T00:44:27.757" v="351" actId="313"/>
        <pc:sldMkLst>
          <pc:docMk/>
          <pc:sldMk cId="3581729724" sldId="286"/>
        </pc:sldMkLst>
        <pc:spChg chg="mod">
          <ac:chgData name="Steve Kjonaas" userId="dcca1dc134de6a39" providerId="LiveId" clId="{AD04119E-E4E8-4A83-A86C-BF8FF4711E36}" dt="2022-03-11T00:41:35.679" v="262" actId="6549"/>
          <ac:spMkLst>
            <pc:docMk/>
            <pc:sldMk cId="3581729724" sldId="286"/>
            <ac:spMk id="2" creationId="{5E185761-761E-7D4B-B3BA-6655A9DBE6E5}"/>
          </ac:spMkLst>
        </pc:spChg>
        <pc:spChg chg="mod">
          <ac:chgData name="Steve Kjonaas" userId="dcca1dc134de6a39" providerId="LiveId" clId="{AD04119E-E4E8-4A83-A86C-BF8FF4711E36}" dt="2022-03-11T00:41:28.604" v="261"/>
          <ac:spMkLst>
            <pc:docMk/>
            <pc:sldMk cId="3581729724" sldId="286"/>
            <ac:spMk id="6" creationId="{F77EFDA5-9E2F-4352-8A5E-D70E5B8A42DB}"/>
          </ac:spMkLst>
        </pc:spChg>
        <pc:spChg chg="add mod">
          <ac:chgData name="Steve Kjonaas" userId="dcca1dc134de6a39" providerId="LiveId" clId="{AD04119E-E4E8-4A83-A86C-BF8FF4711E36}" dt="2022-03-11T00:44:27.757" v="351" actId="313"/>
          <ac:spMkLst>
            <pc:docMk/>
            <pc:sldMk cId="3581729724" sldId="286"/>
            <ac:spMk id="9" creationId="{45989C52-200A-4FB5-99B9-998982637613}"/>
          </ac:spMkLst>
        </pc:spChg>
        <pc:picChg chg="add del mod">
          <ac:chgData name="Steve Kjonaas" userId="dcca1dc134de6a39" providerId="LiveId" clId="{AD04119E-E4E8-4A83-A86C-BF8FF4711E36}" dt="2022-03-11T00:42:43.109" v="267" actId="931"/>
          <ac:picMkLst>
            <pc:docMk/>
            <pc:sldMk cId="3581729724" sldId="286"/>
            <ac:picMk id="5" creationId="{32A08E46-D68C-4AB3-BF36-AE3C639D7968}"/>
          </ac:picMkLst>
        </pc:picChg>
        <pc:picChg chg="add mod">
          <ac:chgData name="Steve Kjonaas" userId="dcca1dc134de6a39" providerId="LiveId" clId="{AD04119E-E4E8-4A83-A86C-BF8FF4711E36}" dt="2022-03-11T00:43:30.432" v="272" actId="1076"/>
          <ac:picMkLst>
            <pc:docMk/>
            <pc:sldMk cId="3581729724" sldId="286"/>
            <ac:picMk id="8" creationId="{F23F2C27-AD82-4C01-B71C-65557729F834}"/>
          </ac:picMkLst>
        </pc:picChg>
      </pc:sldChg>
      <pc:sldChg chg="addSp delSp modSp add mod">
        <pc:chgData name="Steve Kjonaas" userId="dcca1dc134de6a39" providerId="LiveId" clId="{AD04119E-E4E8-4A83-A86C-BF8FF4711E36}" dt="2022-03-11T17:10:07.379" v="1962"/>
        <pc:sldMkLst>
          <pc:docMk/>
          <pc:sldMk cId="4251333218" sldId="287"/>
        </pc:sldMkLst>
        <pc:spChg chg="mod">
          <ac:chgData name="Steve Kjonaas" userId="dcca1dc134de6a39" providerId="LiveId" clId="{AD04119E-E4E8-4A83-A86C-BF8FF4711E36}" dt="2022-03-11T16:46:59.867" v="1708" actId="20577"/>
          <ac:spMkLst>
            <pc:docMk/>
            <pc:sldMk cId="4251333218" sldId="287"/>
            <ac:spMk id="4" creationId="{B6B5BAF3-4992-4CC3-815A-AB2001F4AE8C}"/>
          </ac:spMkLst>
        </pc:spChg>
        <pc:spChg chg="add mod">
          <ac:chgData name="Steve Kjonaas" userId="dcca1dc134de6a39" providerId="LiveId" clId="{AD04119E-E4E8-4A83-A86C-BF8FF4711E36}" dt="2022-03-11T17:10:07.379" v="1962"/>
          <ac:spMkLst>
            <pc:docMk/>
            <pc:sldMk cId="4251333218" sldId="287"/>
            <ac:spMk id="9" creationId="{88732469-ED07-448D-B523-70417398440F}"/>
          </ac:spMkLst>
        </pc:spChg>
        <pc:picChg chg="del">
          <ac:chgData name="Steve Kjonaas" userId="dcca1dc134de6a39" providerId="LiveId" clId="{AD04119E-E4E8-4A83-A86C-BF8FF4711E36}" dt="2022-03-11T16:52:32.875" v="1709" actId="478"/>
          <ac:picMkLst>
            <pc:docMk/>
            <pc:sldMk cId="4251333218" sldId="287"/>
            <ac:picMk id="6" creationId="{6E5A9332-A550-46A2-AF1B-0A824557C28E}"/>
          </ac:picMkLst>
        </pc:picChg>
        <pc:picChg chg="add mod">
          <ac:chgData name="Steve Kjonaas" userId="dcca1dc134de6a39" providerId="LiveId" clId="{AD04119E-E4E8-4A83-A86C-BF8FF4711E36}" dt="2022-03-11T16:53:34.135" v="1714" actId="1076"/>
          <ac:picMkLst>
            <pc:docMk/>
            <pc:sldMk cId="4251333218" sldId="287"/>
            <ac:picMk id="7" creationId="{F9E87E20-04E9-4CAF-A01B-E7EA856545F7}"/>
          </ac:picMkLst>
        </pc:picChg>
        <pc:picChg chg="del">
          <ac:chgData name="Steve Kjonaas" userId="dcca1dc134de6a39" providerId="LiveId" clId="{AD04119E-E4E8-4A83-A86C-BF8FF4711E36}" dt="2022-03-11T16:52:34.974" v="1710" actId="478"/>
          <ac:picMkLst>
            <pc:docMk/>
            <pc:sldMk cId="4251333218" sldId="287"/>
            <ac:picMk id="10" creationId="{70C93592-FE80-4330-8886-D3AC1F08D1A1}"/>
          </ac:picMkLst>
        </pc:picChg>
      </pc:sldChg>
      <pc:sldChg chg="addSp delSp modSp add mod">
        <pc:chgData name="Steve Kjonaas" userId="dcca1dc134de6a39" providerId="LiveId" clId="{AD04119E-E4E8-4A83-A86C-BF8FF4711E36}" dt="2022-03-11T16:54:39.888" v="1724" actId="14100"/>
        <pc:sldMkLst>
          <pc:docMk/>
          <pc:sldMk cId="3713828800" sldId="288"/>
        </pc:sldMkLst>
        <pc:picChg chg="add mod">
          <ac:chgData name="Steve Kjonaas" userId="dcca1dc134de6a39" providerId="LiveId" clId="{AD04119E-E4E8-4A83-A86C-BF8FF4711E36}" dt="2022-03-11T16:54:39.888" v="1724" actId="14100"/>
          <ac:picMkLst>
            <pc:docMk/>
            <pc:sldMk cId="3713828800" sldId="288"/>
            <ac:picMk id="6" creationId="{8869E8BF-B099-40BD-826A-5FE63519C2B8}"/>
          </ac:picMkLst>
        </pc:picChg>
        <pc:picChg chg="del">
          <ac:chgData name="Steve Kjonaas" userId="dcca1dc134de6a39" providerId="LiveId" clId="{AD04119E-E4E8-4A83-A86C-BF8FF4711E36}" dt="2022-03-11T16:53:56.213" v="1716" actId="478"/>
          <ac:picMkLst>
            <pc:docMk/>
            <pc:sldMk cId="3713828800" sldId="288"/>
            <ac:picMk id="7" creationId="{F9E87E20-04E9-4CAF-A01B-E7EA856545F7}"/>
          </ac:picMkLst>
        </pc:picChg>
      </pc:sldChg>
      <pc:sldChg chg="addSp delSp modSp add mod">
        <pc:chgData name="Steve Kjonaas" userId="dcca1dc134de6a39" providerId="LiveId" clId="{AD04119E-E4E8-4A83-A86C-BF8FF4711E36}" dt="2022-03-11T16:56:06.077" v="1730" actId="1076"/>
        <pc:sldMkLst>
          <pc:docMk/>
          <pc:sldMk cId="803455423" sldId="289"/>
        </pc:sldMkLst>
        <pc:picChg chg="del">
          <ac:chgData name="Steve Kjonaas" userId="dcca1dc134de6a39" providerId="LiveId" clId="{AD04119E-E4E8-4A83-A86C-BF8FF4711E36}" dt="2022-03-11T16:55:34.083" v="1726" actId="478"/>
          <ac:picMkLst>
            <pc:docMk/>
            <pc:sldMk cId="803455423" sldId="289"/>
            <ac:picMk id="6" creationId="{8869E8BF-B099-40BD-826A-5FE63519C2B8}"/>
          </ac:picMkLst>
        </pc:picChg>
        <pc:picChg chg="add mod">
          <ac:chgData name="Steve Kjonaas" userId="dcca1dc134de6a39" providerId="LiveId" clId="{AD04119E-E4E8-4A83-A86C-BF8FF4711E36}" dt="2022-03-11T16:56:06.077" v="1730" actId="1076"/>
          <ac:picMkLst>
            <pc:docMk/>
            <pc:sldMk cId="803455423" sldId="289"/>
            <ac:picMk id="7" creationId="{FC152229-1AF1-470F-B1DB-DF0064F2ABD2}"/>
          </ac:picMkLst>
        </pc:picChg>
      </pc:sldChg>
      <pc:sldChg chg="addSp delSp modSp add mod">
        <pc:chgData name="Steve Kjonaas" userId="dcca1dc134de6a39" providerId="LiveId" clId="{AD04119E-E4E8-4A83-A86C-BF8FF4711E36}" dt="2022-03-11T17:10:14.713" v="1963"/>
        <pc:sldMkLst>
          <pc:docMk/>
          <pc:sldMk cId="1409566875" sldId="290"/>
        </pc:sldMkLst>
        <pc:spChg chg="add mod">
          <ac:chgData name="Steve Kjonaas" userId="dcca1dc134de6a39" providerId="LiveId" clId="{AD04119E-E4E8-4A83-A86C-BF8FF4711E36}" dt="2022-03-11T17:07:51.939" v="1854" actId="20577"/>
          <ac:spMkLst>
            <pc:docMk/>
            <pc:sldMk cId="1409566875" sldId="290"/>
            <ac:spMk id="8" creationId="{CECE80F3-5508-47B1-91F4-9198E91BCF0C}"/>
          </ac:spMkLst>
        </pc:spChg>
        <pc:spChg chg="add mod">
          <ac:chgData name="Steve Kjonaas" userId="dcca1dc134de6a39" providerId="LiveId" clId="{AD04119E-E4E8-4A83-A86C-BF8FF4711E36}" dt="2022-03-11T17:10:14.713" v="1963"/>
          <ac:spMkLst>
            <pc:docMk/>
            <pc:sldMk cId="1409566875" sldId="290"/>
            <ac:spMk id="9" creationId="{D7FADCCE-89E1-46C3-9E7B-DB555FE5C3BA}"/>
          </ac:spMkLst>
        </pc:spChg>
        <pc:picChg chg="add mod">
          <ac:chgData name="Steve Kjonaas" userId="dcca1dc134de6a39" providerId="LiveId" clId="{AD04119E-E4E8-4A83-A86C-BF8FF4711E36}" dt="2022-03-11T16:59:47.267" v="1736" actId="1076"/>
          <ac:picMkLst>
            <pc:docMk/>
            <pc:sldMk cId="1409566875" sldId="290"/>
            <ac:picMk id="6" creationId="{EAB39692-68EE-4B7F-AF2F-DE7AA1DAAC23}"/>
          </ac:picMkLst>
        </pc:picChg>
        <pc:picChg chg="del">
          <ac:chgData name="Steve Kjonaas" userId="dcca1dc134de6a39" providerId="LiveId" clId="{AD04119E-E4E8-4A83-A86C-BF8FF4711E36}" dt="2022-03-11T16:59:29.993" v="1732" actId="478"/>
          <ac:picMkLst>
            <pc:docMk/>
            <pc:sldMk cId="1409566875" sldId="290"/>
            <ac:picMk id="7" creationId="{FC152229-1AF1-470F-B1DB-DF0064F2ABD2}"/>
          </ac:picMkLst>
        </pc:picChg>
      </pc:sldChg>
      <pc:sldChg chg="addSp delSp modSp add mod">
        <pc:chgData name="Steve Kjonaas" userId="dcca1dc134de6a39" providerId="LiveId" clId="{AD04119E-E4E8-4A83-A86C-BF8FF4711E36}" dt="2022-03-11T18:51:56.489" v="2269" actId="20577"/>
        <pc:sldMkLst>
          <pc:docMk/>
          <pc:sldMk cId="405280302" sldId="291"/>
        </pc:sldMkLst>
        <pc:spChg chg="mod">
          <ac:chgData name="Steve Kjonaas" userId="dcca1dc134de6a39" providerId="LiveId" clId="{AD04119E-E4E8-4A83-A86C-BF8FF4711E36}" dt="2022-03-11T18:51:56.489" v="2269" actId="20577"/>
          <ac:spMkLst>
            <pc:docMk/>
            <pc:sldMk cId="405280302" sldId="291"/>
            <ac:spMk id="8" creationId="{CECE80F3-5508-47B1-91F4-9198E91BCF0C}"/>
          </ac:spMkLst>
        </pc:spChg>
        <pc:spChg chg="add mod">
          <ac:chgData name="Steve Kjonaas" userId="dcca1dc134de6a39" providerId="LiveId" clId="{AD04119E-E4E8-4A83-A86C-BF8FF4711E36}" dt="2022-03-11T17:10:21.225" v="1964"/>
          <ac:spMkLst>
            <pc:docMk/>
            <pc:sldMk cId="405280302" sldId="291"/>
            <ac:spMk id="9" creationId="{54E8740C-FE62-47B5-9AEA-03D6E6A7A6E8}"/>
          </ac:spMkLst>
        </pc:spChg>
        <pc:picChg chg="del">
          <ac:chgData name="Steve Kjonaas" userId="dcca1dc134de6a39" providerId="LiveId" clId="{AD04119E-E4E8-4A83-A86C-BF8FF4711E36}" dt="2022-03-11T17:08:05.746" v="1856" actId="478"/>
          <ac:picMkLst>
            <pc:docMk/>
            <pc:sldMk cId="405280302" sldId="291"/>
            <ac:picMk id="6" creationId="{EAB39692-68EE-4B7F-AF2F-DE7AA1DAAC23}"/>
          </ac:picMkLst>
        </pc:picChg>
        <pc:picChg chg="add mod">
          <ac:chgData name="Steve Kjonaas" userId="dcca1dc134de6a39" providerId="LiveId" clId="{AD04119E-E4E8-4A83-A86C-BF8FF4711E36}" dt="2022-03-11T17:08:21.867" v="1860" actId="1076"/>
          <ac:picMkLst>
            <pc:docMk/>
            <pc:sldMk cId="405280302" sldId="291"/>
            <ac:picMk id="7" creationId="{125FF69C-19D0-4AD2-9410-DB92041CB993}"/>
          </ac:picMkLst>
        </pc:picChg>
      </pc:sldChg>
      <pc:sldChg chg="delSp modSp add mod">
        <pc:chgData name="Steve Kjonaas" userId="dcca1dc134de6a39" providerId="LiveId" clId="{AD04119E-E4E8-4A83-A86C-BF8FF4711E36}" dt="2022-03-11T18:24:24.886" v="1993" actId="20577"/>
        <pc:sldMkLst>
          <pc:docMk/>
          <pc:sldMk cId="2274767962" sldId="292"/>
        </pc:sldMkLst>
        <pc:spChg chg="mod">
          <ac:chgData name="Steve Kjonaas" userId="dcca1dc134de6a39" providerId="LiveId" clId="{AD04119E-E4E8-4A83-A86C-BF8FF4711E36}" dt="2022-03-11T18:24:24.886" v="1993" actId="20577"/>
          <ac:spMkLst>
            <pc:docMk/>
            <pc:sldMk cId="2274767962" sldId="292"/>
            <ac:spMk id="4" creationId="{B6B5BAF3-4992-4CC3-815A-AB2001F4AE8C}"/>
          </ac:spMkLst>
        </pc:spChg>
        <pc:spChg chg="mod">
          <ac:chgData name="Steve Kjonaas" userId="dcca1dc134de6a39" providerId="LiveId" clId="{AD04119E-E4E8-4A83-A86C-BF8FF4711E36}" dt="2022-03-11T17:12:04.674" v="1969" actId="1076"/>
          <ac:spMkLst>
            <pc:docMk/>
            <pc:sldMk cId="2274767962" sldId="292"/>
            <ac:spMk id="8" creationId="{CECE80F3-5508-47B1-91F4-9198E91BCF0C}"/>
          </ac:spMkLst>
        </pc:spChg>
        <pc:picChg chg="del">
          <ac:chgData name="Steve Kjonaas" userId="dcca1dc134de6a39" providerId="LiveId" clId="{AD04119E-E4E8-4A83-A86C-BF8FF4711E36}" dt="2022-03-11T17:11:50.464" v="1966" actId="478"/>
          <ac:picMkLst>
            <pc:docMk/>
            <pc:sldMk cId="2274767962" sldId="292"/>
            <ac:picMk id="7" creationId="{125FF69C-19D0-4AD2-9410-DB92041CB993}"/>
          </ac:picMkLst>
        </pc:picChg>
      </pc:sldChg>
      <pc:sldChg chg="addSp delSp modSp add mod">
        <pc:chgData name="Steve Kjonaas" userId="dcca1dc134de6a39" providerId="LiveId" clId="{AD04119E-E4E8-4A83-A86C-BF8FF4711E36}" dt="2022-03-11T18:28:35.095" v="2027" actId="14100"/>
        <pc:sldMkLst>
          <pc:docMk/>
          <pc:sldMk cId="1210320890" sldId="293"/>
        </pc:sldMkLst>
        <pc:spChg chg="del mod">
          <ac:chgData name="Steve Kjonaas" userId="dcca1dc134de6a39" providerId="LiveId" clId="{AD04119E-E4E8-4A83-A86C-BF8FF4711E36}" dt="2022-03-11T18:26:44.315" v="2004" actId="478"/>
          <ac:spMkLst>
            <pc:docMk/>
            <pc:sldMk cId="1210320890" sldId="293"/>
            <ac:spMk id="3" creationId="{BD7AB3A5-FF8F-42A8-B7FA-031CA0540702}"/>
          </ac:spMkLst>
        </pc:spChg>
        <pc:spChg chg="mod">
          <ac:chgData name="Steve Kjonaas" userId="dcca1dc134de6a39" providerId="LiveId" clId="{AD04119E-E4E8-4A83-A86C-BF8FF4711E36}" dt="2022-03-11T18:24:41.512" v="1995"/>
          <ac:spMkLst>
            <pc:docMk/>
            <pc:sldMk cId="1210320890" sldId="293"/>
            <ac:spMk id="4" creationId="{B6B5BAF3-4992-4CC3-815A-AB2001F4AE8C}"/>
          </ac:spMkLst>
        </pc:spChg>
        <pc:spChg chg="mod">
          <ac:chgData name="Steve Kjonaas" userId="dcca1dc134de6a39" providerId="LiveId" clId="{AD04119E-E4E8-4A83-A86C-BF8FF4711E36}" dt="2022-03-11T18:28:07.249" v="2021" actId="1076"/>
          <ac:spMkLst>
            <pc:docMk/>
            <pc:sldMk cId="1210320890" sldId="293"/>
            <ac:spMk id="8" creationId="{CECE80F3-5508-47B1-91F4-9198E91BCF0C}"/>
          </ac:spMkLst>
        </pc:spChg>
        <pc:picChg chg="add mod">
          <ac:chgData name="Steve Kjonaas" userId="dcca1dc134de6a39" providerId="LiveId" clId="{AD04119E-E4E8-4A83-A86C-BF8FF4711E36}" dt="2022-03-11T18:28:35.095" v="2027" actId="14100"/>
          <ac:picMkLst>
            <pc:docMk/>
            <pc:sldMk cId="1210320890" sldId="293"/>
            <ac:picMk id="10" creationId="{812A264A-2380-4290-8263-903715A703E4}"/>
          </ac:picMkLst>
        </pc:picChg>
      </pc:sldChg>
      <pc:sldChg chg="delSp modSp add mod">
        <pc:chgData name="Steve Kjonaas" userId="dcca1dc134de6a39" providerId="LiveId" clId="{AD04119E-E4E8-4A83-A86C-BF8FF4711E36}" dt="2022-03-11T18:30:23.394" v="2037" actId="20577"/>
        <pc:sldMkLst>
          <pc:docMk/>
          <pc:sldMk cId="335998878" sldId="294"/>
        </pc:sldMkLst>
        <pc:spChg chg="mod">
          <ac:chgData name="Steve Kjonaas" userId="dcca1dc134de6a39" providerId="LiveId" clId="{AD04119E-E4E8-4A83-A86C-BF8FF4711E36}" dt="2022-03-11T18:30:23.394" v="2037" actId="20577"/>
          <ac:spMkLst>
            <pc:docMk/>
            <pc:sldMk cId="335998878" sldId="294"/>
            <ac:spMk id="8" creationId="{CECE80F3-5508-47B1-91F4-9198E91BCF0C}"/>
          </ac:spMkLst>
        </pc:spChg>
        <pc:picChg chg="del">
          <ac:chgData name="Steve Kjonaas" userId="dcca1dc134de6a39" providerId="LiveId" clId="{AD04119E-E4E8-4A83-A86C-BF8FF4711E36}" dt="2022-03-11T18:29:45.336" v="2029" actId="478"/>
          <ac:picMkLst>
            <pc:docMk/>
            <pc:sldMk cId="335998878" sldId="294"/>
            <ac:picMk id="10" creationId="{812A264A-2380-4290-8263-903715A703E4}"/>
          </ac:picMkLst>
        </pc:picChg>
      </pc:sldChg>
      <pc:sldChg chg="modSp add mod">
        <pc:chgData name="Steve Kjonaas" userId="dcca1dc134de6a39" providerId="LiveId" clId="{AD04119E-E4E8-4A83-A86C-BF8FF4711E36}" dt="2022-03-11T18:57:03.838" v="2286" actId="20577"/>
        <pc:sldMkLst>
          <pc:docMk/>
          <pc:sldMk cId="933338466" sldId="295"/>
        </pc:sldMkLst>
        <pc:spChg chg="mod">
          <ac:chgData name="Steve Kjonaas" userId="dcca1dc134de6a39" providerId="LiveId" clId="{AD04119E-E4E8-4A83-A86C-BF8FF4711E36}" dt="2022-03-11T18:57:03.838" v="2286" actId="20577"/>
          <ac:spMkLst>
            <pc:docMk/>
            <pc:sldMk cId="933338466" sldId="295"/>
            <ac:spMk id="8" creationId="{CECE80F3-5508-47B1-91F4-9198E91BCF0C}"/>
          </ac:spMkLst>
        </pc:spChg>
      </pc:sldChg>
      <pc:sldChg chg="addSp delSp modSp add mod">
        <pc:chgData name="Steve Kjonaas" userId="dcca1dc134de6a39" providerId="LiveId" clId="{AD04119E-E4E8-4A83-A86C-BF8FF4711E36}" dt="2022-03-11T18:45:58.710" v="2256"/>
        <pc:sldMkLst>
          <pc:docMk/>
          <pc:sldMk cId="3221805056" sldId="296"/>
        </pc:sldMkLst>
        <pc:spChg chg="del">
          <ac:chgData name="Steve Kjonaas" userId="dcca1dc134de6a39" providerId="LiveId" clId="{AD04119E-E4E8-4A83-A86C-BF8FF4711E36}" dt="2022-03-11T18:43:58.663" v="2193" actId="478"/>
          <ac:spMkLst>
            <pc:docMk/>
            <pc:sldMk cId="3221805056" sldId="296"/>
            <ac:spMk id="3" creationId="{BD7AB3A5-FF8F-42A8-B7FA-031CA0540702}"/>
          </ac:spMkLst>
        </pc:spChg>
        <pc:spChg chg="del">
          <ac:chgData name="Steve Kjonaas" userId="dcca1dc134de6a39" providerId="LiveId" clId="{AD04119E-E4E8-4A83-A86C-BF8FF4711E36}" dt="2022-03-11T18:45:31.123" v="2254"/>
          <ac:spMkLst>
            <pc:docMk/>
            <pc:sldMk cId="3221805056" sldId="296"/>
            <ac:spMk id="4" creationId="{B6B5BAF3-4992-4CC3-815A-AB2001F4AE8C}"/>
          </ac:spMkLst>
        </pc:spChg>
        <pc:spChg chg="add mod">
          <ac:chgData name="Steve Kjonaas" userId="dcca1dc134de6a39" providerId="LiveId" clId="{AD04119E-E4E8-4A83-A86C-BF8FF4711E36}" dt="2022-03-11T18:45:05.192" v="2253" actId="122"/>
          <ac:spMkLst>
            <pc:docMk/>
            <pc:sldMk cId="3221805056" sldId="296"/>
            <ac:spMk id="8" creationId="{771667C5-AB1F-46B8-A714-F44762541EAB}"/>
          </ac:spMkLst>
        </pc:spChg>
        <pc:spChg chg="add mod">
          <ac:chgData name="Steve Kjonaas" userId="dcca1dc134de6a39" providerId="LiveId" clId="{AD04119E-E4E8-4A83-A86C-BF8FF4711E36}" dt="2022-03-11T18:45:31.123" v="2254"/>
          <ac:spMkLst>
            <pc:docMk/>
            <pc:sldMk cId="3221805056" sldId="296"/>
            <ac:spMk id="11" creationId="{FABBDFBC-2BE4-4E3A-9AC1-3B9D62BD7772}"/>
          </ac:spMkLst>
        </pc:spChg>
        <pc:spChg chg="add mod">
          <ac:chgData name="Steve Kjonaas" userId="dcca1dc134de6a39" providerId="LiveId" clId="{AD04119E-E4E8-4A83-A86C-BF8FF4711E36}" dt="2022-03-11T18:45:58.710" v="2256"/>
          <ac:spMkLst>
            <pc:docMk/>
            <pc:sldMk cId="3221805056" sldId="296"/>
            <ac:spMk id="12" creationId="{C9B38092-4879-4C0A-8072-317D01B68265}"/>
          </ac:spMkLst>
        </pc:spChg>
        <pc:picChg chg="del">
          <ac:chgData name="Steve Kjonaas" userId="dcca1dc134de6a39" providerId="LiveId" clId="{AD04119E-E4E8-4A83-A86C-BF8FF4711E36}" dt="2022-03-11T18:43:50.799" v="2191" actId="478"/>
          <ac:picMkLst>
            <pc:docMk/>
            <pc:sldMk cId="3221805056" sldId="296"/>
            <ac:picMk id="6" creationId="{6E5A9332-A550-46A2-AF1B-0A824557C28E}"/>
          </ac:picMkLst>
        </pc:picChg>
        <pc:picChg chg="del">
          <ac:chgData name="Steve Kjonaas" userId="dcca1dc134de6a39" providerId="LiveId" clId="{AD04119E-E4E8-4A83-A86C-BF8FF4711E36}" dt="2022-03-11T18:43:53.037" v="2192" actId="478"/>
          <ac:picMkLst>
            <pc:docMk/>
            <pc:sldMk cId="3221805056" sldId="296"/>
            <ac:picMk id="10" creationId="{70C93592-FE80-4330-8886-D3AC1F08D1A1}"/>
          </ac:picMkLst>
        </pc:picChg>
      </pc:sldChg>
      <pc:sldChg chg="add del">
        <pc:chgData name="Steve Kjonaas" userId="dcca1dc134de6a39" providerId="LiveId" clId="{AD04119E-E4E8-4A83-A86C-BF8FF4711E36}" dt="2022-03-11T18:53:34.486" v="2271" actId="2696"/>
        <pc:sldMkLst>
          <pc:docMk/>
          <pc:sldMk cId="3204644930" sldId="297"/>
        </pc:sldMkLst>
      </pc:sldChg>
      <pc:sldChg chg="addSp delSp modSp mod">
        <pc:chgData name="Steve Kjonaas" userId="dcca1dc134de6a39" providerId="LiveId" clId="{AD04119E-E4E8-4A83-A86C-BF8FF4711E36}" dt="2022-03-11T18:54:54.824" v="2283" actId="20577"/>
        <pc:sldMkLst>
          <pc:docMk/>
          <pc:sldMk cId="3608313438" sldId="297"/>
        </pc:sldMkLst>
        <pc:spChg chg="add del mod">
          <ac:chgData name="Steve Kjonaas" userId="dcca1dc134de6a39" providerId="LiveId" clId="{AD04119E-E4E8-4A83-A86C-BF8FF4711E36}" dt="2022-03-11T18:54:15.736" v="2275" actId="478"/>
          <ac:spMkLst>
            <pc:docMk/>
            <pc:sldMk cId="3608313438" sldId="297"/>
            <ac:spMk id="4" creationId="{F75D90C8-A738-4295-9231-CF4F2617AE15}"/>
          </ac:spMkLst>
        </pc:spChg>
        <pc:spChg chg="add del mod">
          <ac:chgData name="Steve Kjonaas" userId="dcca1dc134de6a39" providerId="LiveId" clId="{AD04119E-E4E8-4A83-A86C-BF8FF4711E36}" dt="2022-03-11T18:54:06.533" v="2273"/>
          <ac:spMkLst>
            <pc:docMk/>
            <pc:sldMk cId="3608313438" sldId="297"/>
            <ac:spMk id="6" creationId="{B0FBD6CC-707E-4AB2-BAAA-613E8D73CB62}"/>
          </ac:spMkLst>
        </pc:spChg>
        <pc:spChg chg="mod">
          <ac:chgData name="Steve Kjonaas" userId="dcca1dc134de6a39" providerId="LiveId" clId="{AD04119E-E4E8-4A83-A86C-BF8FF4711E36}" dt="2022-03-11T18:54:54.824" v="2283" actId="20577"/>
          <ac:spMkLst>
            <pc:docMk/>
            <pc:sldMk cId="3608313438" sldId="297"/>
            <ac:spMk id="8" creationId="{771667C5-AB1F-46B8-A714-F44762541EAB}"/>
          </ac:spMkLst>
        </pc:spChg>
        <pc:spChg chg="add mod">
          <ac:chgData name="Steve Kjonaas" userId="dcca1dc134de6a39" providerId="LiveId" clId="{AD04119E-E4E8-4A83-A86C-BF8FF4711E36}" dt="2022-03-11T18:54:20.284" v="2276"/>
          <ac:spMkLst>
            <pc:docMk/>
            <pc:sldMk cId="3608313438" sldId="297"/>
            <ac:spMk id="9" creationId="{06494916-B618-4646-9B62-C458353BC4E6}"/>
          </ac:spMkLst>
        </pc:spChg>
        <pc:spChg chg="del">
          <ac:chgData name="Steve Kjonaas" userId="dcca1dc134de6a39" providerId="LiveId" clId="{AD04119E-E4E8-4A83-A86C-BF8FF4711E36}" dt="2022-03-11T18:54:11.079" v="2274" actId="478"/>
          <ac:spMkLst>
            <pc:docMk/>
            <pc:sldMk cId="3608313438" sldId="297"/>
            <ac:spMk id="11" creationId="{FABBDFBC-2BE4-4E3A-9AC1-3B9D62BD7772}"/>
          </ac:spMkLst>
        </pc:spChg>
        <pc:picChg chg="add del">
          <ac:chgData name="Steve Kjonaas" userId="dcca1dc134de6a39" providerId="LiveId" clId="{AD04119E-E4E8-4A83-A86C-BF8FF4711E36}" dt="2022-03-11T18:54:42.059" v="2278" actId="22"/>
          <ac:picMkLst>
            <pc:docMk/>
            <pc:sldMk cId="3608313438" sldId="297"/>
            <ac:picMk id="7" creationId="{EB16A945-B747-4BC6-A481-65B2EC9E96EF}"/>
          </ac:picMkLst>
        </pc:picChg>
      </pc:sldChg>
      <pc:sldChg chg="add del">
        <pc:chgData name="Steve Kjonaas" userId="dcca1dc134de6a39" providerId="LiveId" clId="{AD04119E-E4E8-4A83-A86C-BF8FF4711E36}" dt="2022-03-11T18:57:27.134" v="2288" actId="2890"/>
        <pc:sldMkLst>
          <pc:docMk/>
          <pc:sldMk cId="1988062020" sldId="298"/>
        </pc:sldMkLst>
      </pc:sldChg>
      <pc:sldChg chg="modSp mod">
        <pc:chgData name="Steve Kjonaas" userId="dcca1dc134de6a39" providerId="LiveId" clId="{AD04119E-E4E8-4A83-A86C-BF8FF4711E36}" dt="2022-03-11T18:59:53.286" v="2394" actId="1076"/>
        <pc:sldMkLst>
          <pc:docMk/>
          <pc:sldMk cId="2145305442" sldId="298"/>
        </pc:sldMkLst>
        <pc:spChg chg="mod">
          <ac:chgData name="Steve Kjonaas" userId="dcca1dc134de6a39" providerId="LiveId" clId="{AD04119E-E4E8-4A83-A86C-BF8FF4711E36}" dt="2022-03-11T18:59:53.286" v="2394" actId="1076"/>
          <ac:spMkLst>
            <pc:docMk/>
            <pc:sldMk cId="2145305442" sldId="298"/>
            <ac:spMk id="4" creationId="{00000000-0000-0000-0000-000000000000}"/>
          </ac:spMkLst>
        </pc:spChg>
      </pc:sldChg>
    </pc:docChg>
  </pc:docChgLst>
  <pc:docChgLst>
    <pc:chgData name="Steve Kjonaas" userId="dcca1dc134de6a39" providerId="LiveId" clId="{35E624C2-B954-E645-AD62-AE60D5A5C9D4}"/>
    <pc:docChg chg="undo custSel addSld modSld modMainMaster">
      <pc:chgData name="Steve Kjonaas" userId="dcca1dc134de6a39" providerId="LiveId" clId="{35E624C2-B954-E645-AD62-AE60D5A5C9D4}" dt="2019-10-16T22:39:59.340" v="671" actId="313"/>
      <pc:docMkLst>
        <pc:docMk/>
      </pc:docMkLst>
      <pc:sldChg chg="modSp">
        <pc:chgData name="Steve Kjonaas" userId="dcca1dc134de6a39" providerId="LiveId" clId="{35E624C2-B954-E645-AD62-AE60D5A5C9D4}" dt="2019-10-16T22:30:38.361" v="331" actId="20577"/>
        <pc:sldMkLst>
          <pc:docMk/>
          <pc:sldMk cId="1307898250" sldId="256"/>
        </pc:sldMkLst>
        <pc:spChg chg="mod">
          <ac:chgData name="Steve Kjonaas" userId="dcca1dc134de6a39" providerId="LiveId" clId="{35E624C2-B954-E645-AD62-AE60D5A5C9D4}" dt="2019-10-16T22:30:38.361" v="331" actId="20577"/>
          <ac:spMkLst>
            <pc:docMk/>
            <pc:sldMk cId="1307898250" sldId="256"/>
            <ac:spMk id="3" creationId="{00000000-0000-0000-0000-000000000000}"/>
          </ac:spMkLst>
        </pc:spChg>
        <pc:spChg chg="mod">
          <ac:chgData name="Steve Kjonaas" userId="dcca1dc134de6a39" providerId="LiveId" clId="{35E624C2-B954-E645-AD62-AE60D5A5C9D4}" dt="2019-10-16T22:30:33.508" v="326" actId="20577"/>
          <ac:spMkLst>
            <pc:docMk/>
            <pc:sldMk cId="1307898250" sldId="256"/>
            <ac:spMk id="4" creationId="{00000000-0000-0000-0000-000000000000}"/>
          </ac:spMkLst>
        </pc:spChg>
      </pc:sldChg>
      <pc:sldChg chg="addSp modSp">
        <pc:chgData name="Steve Kjonaas" userId="dcca1dc134de6a39" providerId="LiveId" clId="{35E624C2-B954-E645-AD62-AE60D5A5C9D4}" dt="2019-10-16T22:33:04.572" v="367" actId="6549"/>
        <pc:sldMkLst>
          <pc:docMk/>
          <pc:sldMk cId="3629321340" sldId="284"/>
        </pc:sldMkLst>
        <pc:spChg chg="add mod">
          <ac:chgData name="Steve Kjonaas" userId="dcca1dc134de6a39" providerId="LiveId" clId="{35E624C2-B954-E645-AD62-AE60D5A5C9D4}" dt="2019-10-16T22:33:04.572" v="367" actId="6549"/>
          <ac:spMkLst>
            <pc:docMk/>
            <pc:sldMk cId="3629321340" sldId="284"/>
            <ac:spMk id="2" creationId="{5E185761-761E-7D4B-B3BA-6655A9DBE6E5}"/>
          </ac:spMkLst>
        </pc:spChg>
        <pc:spChg chg="mod">
          <ac:chgData name="Steve Kjonaas" userId="dcca1dc134de6a39" providerId="LiveId" clId="{35E624C2-B954-E645-AD62-AE60D5A5C9D4}" dt="2019-10-16T22:30:49.753" v="347" actId="20577"/>
          <ac:spMkLst>
            <pc:docMk/>
            <pc:sldMk cId="3629321340" sldId="284"/>
            <ac:spMk id="6" creationId="{F77EFDA5-9E2F-4352-8A5E-D70E5B8A42DB}"/>
          </ac:spMkLst>
        </pc:spChg>
      </pc:sldChg>
      <pc:sldChg chg="addSp delSp modSp add">
        <pc:chgData name="Steve Kjonaas" userId="dcca1dc134de6a39" providerId="LiveId" clId="{35E624C2-B954-E645-AD62-AE60D5A5C9D4}" dt="2019-10-16T22:39:59.340" v="671" actId="313"/>
        <pc:sldMkLst>
          <pc:docMk/>
          <pc:sldMk cId="3581729724" sldId="286"/>
        </pc:sldMkLst>
        <pc:spChg chg="mod">
          <ac:chgData name="Steve Kjonaas" userId="dcca1dc134de6a39" providerId="LiveId" clId="{35E624C2-B954-E645-AD62-AE60D5A5C9D4}" dt="2019-10-16T22:39:59.340" v="671" actId="313"/>
          <ac:spMkLst>
            <pc:docMk/>
            <pc:sldMk cId="3581729724" sldId="286"/>
            <ac:spMk id="2" creationId="{5E185761-761E-7D4B-B3BA-6655A9DBE6E5}"/>
          </ac:spMkLst>
        </pc:spChg>
        <pc:spChg chg="add del mod">
          <ac:chgData name="Steve Kjonaas" userId="dcca1dc134de6a39" providerId="LiveId" clId="{35E624C2-B954-E645-AD62-AE60D5A5C9D4}" dt="2019-10-16T22:37:20.141" v="471" actId="767"/>
          <ac:spMkLst>
            <pc:docMk/>
            <pc:sldMk cId="3581729724" sldId="286"/>
            <ac:spMk id="3" creationId="{D431AC43-3D00-F14C-9D8B-386C3F53CC8D}"/>
          </ac:spMkLst>
        </pc:spChg>
      </pc:sldChg>
      <pc:sldMasterChg chg="addSp delSp modSp modSldLayout">
        <pc:chgData name="Steve Kjonaas" userId="dcca1dc134de6a39" providerId="LiveId" clId="{35E624C2-B954-E645-AD62-AE60D5A5C9D4}" dt="2019-10-16T22:29:10.758" v="278" actId="20577"/>
        <pc:sldMasterMkLst>
          <pc:docMk/>
          <pc:sldMasterMk cId="2365841268" sldId="2147483672"/>
        </pc:sldMasterMkLst>
        <pc:spChg chg="add del mod">
          <ac:chgData name="Steve Kjonaas" userId="dcca1dc134de6a39" providerId="LiveId" clId="{35E624C2-B954-E645-AD62-AE60D5A5C9D4}" dt="2019-10-16T22:28:54.218" v="270" actId="767"/>
          <ac:spMkLst>
            <pc:docMk/>
            <pc:sldMasterMk cId="2365841268" sldId="2147483672"/>
            <ac:spMk id="2" creationId="{BD66770F-08CA-EF4E-ABFE-6BA02ABCC2BD}"/>
          </ac:spMkLst>
        </pc:spChg>
        <pc:spChg chg="mod">
          <ac:chgData name="Steve Kjonaas" userId="dcca1dc134de6a39" providerId="LiveId" clId="{35E624C2-B954-E645-AD62-AE60D5A5C9D4}" dt="2019-10-16T22:28:54.198" v="263" actId="12"/>
          <ac:spMkLst>
            <pc:docMk/>
            <pc:sldMasterMk cId="2365841268" sldId="2147483672"/>
            <ac:spMk id="7" creationId="{00000000-0000-0000-0000-000000000000}"/>
          </ac:spMkLst>
        </pc:spChg>
        <pc:sldLayoutChg chg="addSp delSp modSp">
          <pc:chgData name="Steve Kjonaas" userId="dcca1dc134de6a39" providerId="LiveId" clId="{35E624C2-B954-E645-AD62-AE60D5A5C9D4}" dt="2019-10-16T22:29:10.758" v="278" actId="20577"/>
          <pc:sldLayoutMkLst>
            <pc:docMk/>
            <pc:sldMasterMk cId="2365841268" sldId="2147483672"/>
            <pc:sldLayoutMk cId="1620064965" sldId="2147483674"/>
          </pc:sldLayoutMkLst>
          <pc:spChg chg="add del mod">
            <ac:chgData name="Steve Kjonaas" userId="dcca1dc134de6a39" providerId="LiveId" clId="{35E624C2-B954-E645-AD62-AE60D5A5C9D4}" dt="2019-10-16T22:14:16.197" v="28" actId="47"/>
            <ac:spMkLst>
              <pc:docMk/>
              <pc:sldMasterMk cId="2365841268" sldId="2147483672"/>
              <pc:sldLayoutMk cId="1620064965" sldId="2147483674"/>
              <ac:spMk id="2" creationId="{1A4E556E-EF8A-724D-AACE-31D4248A0A85}"/>
            </ac:spMkLst>
          </pc:spChg>
          <pc:spChg chg="mod">
            <ac:chgData name="Steve Kjonaas" userId="dcca1dc134de6a39" providerId="LiveId" clId="{35E624C2-B954-E645-AD62-AE60D5A5C9D4}" dt="2019-10-16T22:29:06.745" v="277" actId="20577"/>
            <ac:spMkLst>
              <pc:docMk/>
              <pc:sldMasterMk cId="2365841268" sldId="2147483672"/>
              <pc:sldLayoutMk cId="1620064965" sldId="2147483674"/>
              <ac:spMk id="3" creationId="{00000000-0000-0000-0000-000000000000}"/>
            </ac:spMkLst>
          </pc:spChg>
          <pc:spChg chg="mod">
            <ac:chgData name="Steve Kjonaas" userId="dcca1dc134de6a39" providerId="LiveId" clId="{35E624C2-B954-E645-AD62-AE60D5A5C9D4}" dt="2019-10-16T22:29:10.758" v="278" actId="20577"/>
            <ac:spMkLst>
              <pc:docMk/>
              <pc:sldMasterMk cId="2365841268" sldId="2147483672"/>
              <pc:sldLayoutMk cId="1620064965" sldId="2147483674"/>
              <ac:spMk id="9" creationId="{00000000-0000-0000-0000-000000000000}"/>
            </ac:spMkLst>
          </pc:sp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CCB3563-B21F-4472-A953-CA98BFE318F2}" type="datetimeFigureOut">
              <a:rPr lang="en-US" smtClean="0"/>
              <a:t>3/11/2022</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8C36D78-C19F-4765-8B7F-2FE8BFF07D6C}" type="slidenum">
              <a:rPr lang="en-US" smtClean="0"/>
              <a:t>‹#›</a:t>
            </a:fld>
            <a:endParaRPr lang="en-US"/>
          </a:p>
        </p:txBody>
      </p:sp>
    </p:spTree>
    <p:extLst>
      <p:ext uri="{BB962C8B-B14F-4D97-AF65-F5344CB8AC3E}">
        <p14:creationId xmlns:p14="http://schemas.microsoft.com/office/powerpoint/2010/main" val="8304104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8C36D78-C19F-4765-8B7F-2FE8BFF07D6C}" type="slidenum">
              <a:rPr lang="en-US" smtClean="0"/>
              <a:t>1</a:t>
            </a:fld>
            <a:endParaRPr lang="en-US"/>
          </a:p>
        </p:txBody>
      </p:sp>
    </p:spTree>
    <p:extLst>
      <p:ext uri="{BB962C8B-B14F-4D97-AF65-F5344CB8AC3E}">
        <p14:creationId xmlns:p14="http://schemas.microsoft.com/office/powerpoint/2010/main" val="29004248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8C36D78-C19F-4765-8B7F-2FE8BFF07D6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405151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795505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628650" y="1393236"/>
            <a:ext cx="7886700" cy="4882058"/>
          </a:xfrm>
          <a:prstGeom prst="rect">
            <a:avLst/>
          </a:prstGeom>
        </p:spPr>
        <p:txBody>
          <a:bodyPr/>
          <a:lstStyle>
            <a:lvl1pPr marL="0" indent="0">
              <a:buFont typeface="Arial" panose="020B0604020202020204" pitchFamily="34" charset="0"/>
              <a:buNone/>
              <a:defRPr lang="en-US" sz="2400" smtClean="0">
                <a:effectLst/>
              </a:defRPr>
            </a:lvl1pPr>
            <a:lvl2pPr>
              <a:defRPr sz="2400">
                <a:latin typeface="Arial" panose="020B0604020202020204" pitchFamily="34" charset="0"/>
                <a:cs typeface="Arial" panose="020B0604020202020204" pitchFamily="34" charset="0"/>
              </a:defRPr>
            </a:lvl2pPr>
            <a:lvl3pPr>
              <a:defRPr>
                <a:latin typeface="+mn-lt"/>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2"/>
            <a:r>
              <a:rPr lang="en-US" dirty="0"/>
              <a:t>Fourth level</a:t>
            </a:r>
          </a:p>
          <a:p>
            <a:pPr lvl="4"/>
            <a:r>
              <a:rPr lang="en-US" dirty="0"/>
              <a:t>Fifth level</a:t>
            </a:r>
          </a:p>
          <a:p>
            <a:pPr lvl="4"/>
            <a:endParaRPr lang="en-US" dirty="0"/>
          </a:p>
          <a:p>
            <a:pPr lvl="3"/>
            <a:endParaRPr lang="en-US" dirty="0"/>
          </a:p>
        </p:txBody>
      </p:sp>
      <p:sp>
        <p:nvSpPr>
          <p:cNvPr id="6" name="Slide Number Placeholder 5"/>
          <p:cNvSpPr>
            <a:spLocks noGrp="1"/>
          </p:cNvSpPr>
          <p:nvPr>
            <p:ph type="sldNum" sz="quarter" idx="12"/>
          </p:nvPr>
        </p:nvSpPr>
        <p:spPr/>
        <p:txBody>
          <a:bodyPr/>
          <a:lstStyle>
            <a:lvl1pPr>
              <a:defRPr/>
            </a:lvl1pPr>
          </a:lstStyle>
          <a:p>
            <a:fld id="{E2FB73DA-5FDE-45B5-BAA4-C61223CC44F6}" type="slidenum">
              <a:rPr lang="en-US" smtClean="0"/>
              <a:pPr/>
              <a:t>‹#›</a:t>
            </a:fld>
            <a:endParaRPr lang="en-US" dirty="0"/>
          </a:p>
        </p:txBody>
      </p:sp>
      <p:sp>
        <p:nvSpPr>
          <p:cNvPr id="9" name="Title 1"/>
          <p:cNvSpPr>
            <a:spLocks noGrp="1"/>
          </p:cNvSpPr>
          <p:nvPr>
            <p:ph type="title"/>
          </p:nvPr>
        </p:nvSpPr>
        <p:spPr>
          <a:xfrm>
            <a:off x="215153" y="134472"/>
            <a:ext cx="6338048" cy="981732"/>
          </a:xfrm>
          <a:prstGeom prst="rect">
            <a:avLst/>
          </a:prstGeom>
        </p:spPr>
        <p:txBody>
          <a:bodyPr anchor="ctr"/>
          <a:lstStyle>
            <a:lvl1pPr marL="0" marR="0" indent="0" algn="l" defTabSz="914400" rtl="0" eaLnBrk="1" fontAlgn="auto" latinLnBrk="0" hangingPunct="1">
              <a:lnSpc>
                <a:spcPct val="90000"/>
              </a:lnSpc>
              <a:spcBef>
                <a:spcPct val="0"/>
              </a:spcBef>
              <a:spcAft>
                <a:spcPts val="0"/>
              </a:spcAft>
              <a:buClrTx/>
              <a:buSzTx/>
              <a:buFontTx/>
              <a:buNone/>
              <a:tabLst/>
              <a:defRPr lang="en-US" sz="3600" smtClean="0">
                <a:effectLst/>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lang="en-US" dirty="0"/>
          </a:p>
        </p:txBody>
      </p:sp>
      <p:sp>
        <p:nvSpPr>
          <p:cNvPr id="2" name="TextBox 1">
            <a:extLst>
              <a:ext uri="{FF2B5EF4-FFF2-40B4-BE49-F238E27FC236}">
                <a16:creationId xmlns:a16="http://schemas.microsoft.com/office/drawing/2014/main" id="{1A4E556E-EF8A-724D-AACE-31D4248A0A85}"/>
              </a:ext>
            </a:extLst>
          </p:cNvPr>
          <p:cNvSpPr txBox="1"/>
          <p:nvPr userDrawn="1"/>
        </p:nvSpPr>
        <p:spPr>
          <a:xfrm>
            <a:off x="4639733" y="6502400"/>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6200649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458072"/>
            <a:ext cx="3867150" cy="4808257"/>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458073"/>
            <a:ext cx="3867150" cy="4790328"/>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60B18D57-13A5-4968-950D-8FEF41FA4399}" type="slidenum">
              <a:rPr lang="en-US" smtClean="0"/>
              <a:t>‹#›</a:t>
            </a:fld>
            <a:endParaRPr lang="en-US"/>
          </a:p>
        </p:txBody>
      </p:sp>
      <p:sp>
        <p:nvSpPr>
          <p:cNvPr id="10" name="Title 1"/>
          <p:cNvSpPr>
            <a:spLocks noGrp="1"/>
          </p:cNvSpPr>
          <p:nvPr>
            <p:ph type="title"/>
          </p:nvPr>
        </p:nvSpPr>
        <p:spPr>
          <a:xfrm>
            <a:off x="215153" y="134472"/>
            <a:ext cx="6338048" cy="981732"/>
          </a:xfrm>
          <a:prstGeom prst="rect">
            <a:avLst/>
          </a:prstGeom>
        </p:spPr>
        <p:txBody>
          <a:bodyPr anchor="ctr"/>
          <a:lstStyle>
            <a:lvl1pPr>
              <a:defRPr sz="3200" b="1">
                <a:latin typeface="Arial" panose="020B0604020202020204" pitchFamily="34" charset="0"/>
                <a:cs typeface="Arial" panose="020B0604020202020204" pitchFamily="34" charset="0"/>
              </a:defRPr>
            </a:lvl1pPr>
          </a:lstStyle>
          <a:p>
            <a:r>
              <a:rPr lang="en-US" dirty="0"/>
              <a:t>Click to edit Master title style</a:t>
            </a:r>
          </a:p>
        </p:txBody>
      </p:sp>
    </p:spTree>
    <p:extLst>
      <p:ext uri="{BB962C8B-B14F-4D97-AF65-F5344CB8AC3E}">
        <p14:creationId xmlns:p14="http://schemas.microsoft.com/office/powerpoint/2010/main" val="35946644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0B18D57-13A5-4968-950D-8FEF41FA4399}" type="slidenum">
              <a:rPr lang="en-US" smtClean="0"/>
              <a:t>‹#›</a:t>
            </a:fld>
            <a:endParaRPr lang="en-US"/>
          </a:p>
        </p:txBody>
      </p:sp>
      <p:sp>
        <p:nvSpPr>
          <p:cNvPr id="10" name="Table Placeholder 9"/>
          <p:cNvSpPr>
            <a:spLocks noGrp="1"/>
          </p:cNvSpPr>
          <p:nvPr>
            <p:ph type="tbl" sz="quarter" idx="13"/>
          </p:nvPr>
        </p:nvSpPr>
        <p:spPr>
          <a:xfrm>
            <a:off x="609600" y="1524000"/>
            <a:ext cx="7905749" cy="4724400"/>
          </a:xfrm>
          <a:prstGeom prst="rect">
            <a:avLst/>
          </a:prstGeom>
        </p:spPr>
        <p:txBody>
          <a:bodyPr/>
          <a:lstStyle>
            <a:lvl1pPr>
              <a:defRPr>
                <a:latin typeface="Arial" panose="020B0604020202020204" pitchFamily="34" charset="0"/>
                <a:cs typeface="Arial" panose="020B0604020202020204" pitchFamily="34" charset="0"/>
              </a:defRPr>
            </a:lvl1pPr>
          </a:lstStyle>
          <a:p>
            <a:endParaRPr lang="en-US" dirty="0"/>
          </a:p>
        </p:txBody>
      </p:sp>
      <p:sp>
        <p:nvSpPr>
          <p:cNvPr id="11" name="Title 1"/>
          <p:cNvSpPr>
            <a:spLocks noGrp="1"/>
          </p:cNvSpPr>
          <p:nvPr>
            <p:ph type="title"/>
          </p:nvPr>
        </p:nvSpPr>
        <p:spPr>
          <a:xfrm>
            <a:off x="215153" y="134472"/>
            <a:ext cx="6338048" cy="981732"/>
          </a:xfrm>
          <a:prstGeom prst="rect">
            <a:avLst/>
          </a:prstGeom>
        </p:spPr>
        <p:txBody>
          <a:bodyPr anchor="ctr"/>
          <a:lstStyle>
            <a:lvl1pPr>
              <a:defRPr sz="3200" b="1">
                <a:latin typeface="Arial" panose="020B0604020202020204" pitchFamily="34" charset="0"/>
                <a:cs typeface="Arial" panose="020B0604020202020204" pitchFamily="34" charset="0"/>
              </a:defRPr>
            </a:lvl1pPr>
          </a:lstStyle>
          <a:p>
            <a:r>
              <a:rPr lang="en-US" dirty="0"/>
              <a:t>Click to edit Master title style</a:t>
            </a:r>
          </a:p>
        </p:txBody>
      </p:sp>
    </p:spTree>
    <p:extLst>
      <p:ext uri="{BB962C8B-B14F-4D97-AF65-F5344CB8AC3E}">
        <p14:creationId xmlns:p14="http://schemas.microsoft.com/office/powerpoint/2010/main" val="3136810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60B18D57-13A5-4968-950D-8FEF41FA4399}" type="slidenum">
              <a:rPr lang="en-US" smtClean="0"/>
              <a:t>‹#›</a:t>
            </a:fld>
            <a:endParaRPr lang="en-US"/>
          </a:p>
        </p:txBody>
      </p:sp>
      <p:sp>
        <p:nvSpPr>
          <p:cNvPr id="11" name="Chart Placeholder 10"/>
          <p:cNvSpPr>
            <a:spLocks noGrp="1"/>
          </p:cNvSpPr>
          <p:nvPr>
            <p:ph type="chart" sz="quarter" idx="11"/>
          </p:nvPr>
        </p:nvSpPr>
        <p:spPr>
          <a:xfrm>
            <a:off x="645459" y="1515035"/>
            <a:ext cx="7869891" cy="4661928"/>
          </a:xfrm>
          <a:prstGeom prst="rect">
            <a:avLst/>
          </a:prstGeom>
        </p:spPr>
        <p:txBody>
          <a:bodyPr/>
          <a:lstStyle>
            <a:lvl1pPr>
              <a:defRPr>
                <a:latin typeface="Arial" panose="020B0604020202020204" pitchFamily="34" charset="0"/>
                <a:cs typeface="Arial" panose="020B0604020202020204" pitchFamily="34" charset="0"/>
              </a:defRPr>
            </a:lvl1pPr>
          </a:lstStyle>
          <a:p>
            <a:endParaRPr lang="en-US" dirty="0"/>
          </a:p>
        </p:txBody>
      </p:sp>
      <p:sp>
        <p:nvSpPr>
          <p:cNvPr id="12" name="Title 1"/>
          <p:cNvSpPr>
            <a:spLocks noGrp="1"/>
          </p:cNvSpPr>
          <p:nvPr>
            <p:ph type="title"/>
          </p:nvPr>
        </p:nvSpPr>
        <p:spPr>
          <a:xfrm>
            <a:off x="215153" y="134472"/>
            <a:ext cx="6338048" cy="981732"/>
          </a:xfrm>
          <a:prstGeom prst="rect">
            <a:avLst/>
          </a:prstGeom>
        </p:spPr>
        <p:txBody>
          <a:bodyPr anchor="ctr"/>
          <a:lstStyle>
            <a:lvl1pPr>
              <a:defRPr sz="3200" b="1">
                <a:latin typeface="Arial" panose="020B0604020202020204" pitchFamily="34" charset="0"/>
                <a:cs typeface="Arial" panose="020B0604020202020204" pitchFamily="34" charset="0"/>
              </a:defRPr>
            </a:lvl1pPr>
          </a:lstStyle>
          <a:p>
            <a:r>
              <a:rPr lang="en-US" dirty="0"/>
              <a:t>Click to edit Master title style</a:t>
            </a:r>
          </a:p>
        </p:txBody>
      </p:sp>
    </p:spTree>
    <p:extLst>
      <p:ext uri="{BB962C8B-B14F-4D97-AF65-F5344CB8AC3E}">
        <p14:creationId xmlns:p14="http://schemas.microsoft.com/office/powerpoint/2010/main" val="36856883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60B18D57-13A5-4968-950D-8FEF41FA4399}" type="slidenum">
              <a:rPr lang="en-US" smtClean="0"/>
              <a:t>‹#›</a:t>
            </a:fld>
            <a:endParaRPr lang="en-US" dirty="0"/>
          </a:p>
        </p:txBody>
      </p:sp>
      <p:sp>
        <p:nvSpPr>
          <p:cNvPr id="8" name="Title 1"/>
          <p:cNvSpPr>
            <a:spLocks noGrp="1"/>
          </p:cNvSpPr>
          <p:nvPr>
            <p:ph type="title"/>
          </p:nvPr>
        </p:nvSpPr>
        <p:spPr>
          <a:xfrm>
            <a:off x="215153" y="134472"/>
            <a:ext cx="6338048" cy="981732"/>
          </a:xfrm>
          <a:prstGeom prst="rect">
            <a:avLst/>
          </a:prstGeom>
        </p:spPr>
        <p:txBody>
          <a:bodyPr anchor="ctr"/>
          <a:lstStyle>
            <a:lvl1pPr>
              <a:defRPr sz="3200" b="1">
                <a:latin typeface="Arial" panose="020B0604020202020204" pitchFamily="34" charset="0"/>
                <a:cs typeface="Arial" panose="020B0604020202020204" pitchFamily="34" charset="0"/>
              </a:defRPr>
            </a:lvl1pPr>
          </a:lstStyle>
          <a:p>
            <a:r>
              <a:rPr lang="en-US" dirty="0"/>
              <a:t>Click to edit Master title style</a:t>
            </a:r>
          </a:p>
        </p:txBody>
      </p:sp>
    </p:spTree>
    <p:extLst>
      <p:ext uri="{BB962C8B-B14F-4D97-AF65-F5344CB8AC3E}">
        <p14:creationId xmlns:p14="http://schemas.microsoft.com/office/powerpoint/2010/main" val="12392177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4.jp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theme" Target="../theme/theme2.xml"/><Relationship Id="rId5" Type="http://schemas.openxmlformats.org/officeDocument/2006/relationships/slideLayout" Target="../slideLayouts/slideLayout6.xml"/><Relationship Id="rId4"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p:nvPr userDrawn="1"/>
        </p:nvSpPr>
        <p:spPr>
          <a:xfrm>
            <a:off x="0" y="0"/>
            <a:ext cx="9144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rotWithShape="1">
          <a:blip r:embed="rId3">
            <a:extLst>
              <a:ext uri="{28A0092B-C50C-407E-A947-70E740481C1C}">
                <a14:useLocalDpi xmlns:a14="http://schemas.microsoft.com/office/drawing/2010/main" val="0"/>
              </a:ext>
            </a:extLst>
          </a:blip>
          <a:srcRect l="28941"/>
          <a:stretch/>
        </p:blipFill>
        <p:spPr>
          <a:xfrm>
            <a:off x="1" y="0"/>
            <a:ext cx="3859110" cy="6858000"/>
          </a:xfrm>
          <a:prstGeom prst="rect">
            <a:avLst/>
          </a:prstGeom>
        </p:spPr>
      </p:pic>
      <p:pic>
        <p:nvPicPr>
          <p:cNvPr id="2" name="Picture 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854401" y="623548"/>
            <a:ext cx="3494500" cy="1221785"/>
          </a:xfrm>
          <a:prstGeom prst="rect">
            <a:avLst/>
          </a:prstGeom>
        </p:spPr>
      </p:pic>
    </p:spTree>
    <p:extLst>
      <p:ext uri="{BB962C8B-B14F-4D97-AF65-F5344CB8AC3E}">
        <p14:creationId xmlns:p14="http://schemas.microsoft.com/office/powerpoint/2010/main" val="3038192845"/>
      </p:ext>
    </p:extLst>
  </p:cSld>
  <p:clrMap bg1="lt1" tx1="dk1" bg2="lt2" tx2="dk2" accent1="accent1" accent2="accent2" accent3="accent3" accent4="accent4" accent5="accent5" accent6="accent6" hlink="hlink" folHlink="folHlink"/>
  <p:sldLayoutIdLst>
    <p:sldLayoutId id="2147483661"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1252728"/>
            <a:ext cx="9144000" cy="560527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60B18D57-13A5-4968-950D-8FEF41FA4399}" type="slidenum">
              <a:rPr lang="en-US" smtClean="0"/>
              <a:pPr/>
              <a:t>‹#›</a:t>
            </a:fld>
            <a:endParaRPr lang="en-US" dirty="0"/>
          </a:p>
        </p:txBody>
      </p:sp>
      <p:cxnSp>
        <p:nvCxnSpPr>
          <p:cNvPr id="5" name="Straight Connector 4"/>
          <p:cNvCxnSpPr/>
          <p:nvPr userDrawn="1"/>
        </p:nvCxnSpPr>
        <p:spPr>
          <a:xfrm>
            <a:off x="0" y="1243584"/>
            <a:ext cx="9144000"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8DC2E97D-E572-4D6C-A1AF-44AE0BCE1E16}"/>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864655" y="150547"/>
            <a:ext cx="1806672" cy="950880"/>
          </a:xfrm>
          <a:prstGeom prst="rect">
            <a:avLst/>
          </a:prstGeom>
        </p:spPr>
      </p:pic>
    </p:spTree>
    <p:extLst>
      <p:ext uri="{BB962C8B-B14F-4D97-AF65-F5344CB8AC3E}">
        <p14:creationId xmlns:p14="http://schemas.microsoft.com/office/powerpoint/2010/main" val="2365841268"/>
      </p:ext>
    </p:extLst>
  </p:cSld>
  <p:clrMap bg1="lt1" tx1="dk1" bg2="lt2" tx2="dk2" accent1="accent1" accent2="accent2" accent3="accent3" accent4="accent4" accent5="accent5" accent6="accent6" hlink="hlink" folHlink="folHlink"/>
  <p:sldLayoutIdLst>
    <p:sldLayoutId id="2147483674" r:id="rId1"/>
    <p:sldLayoutId id="2147483676" r:id="rId2"/>
    <p:sldLayoutId id="2147483680" r:id="rId3"/>
    <p:sldLayoutId id="2147483681" r:id="rId4"/>
    <p:sldLayoutId id="2147483678" r:id="rId5"/>
  </p:sldLayoutIdLst>
  <p:hf hdr="0" ftr="0" dt="0"/>
  <p:txStyles>
    <p:titleStyle>
      <a:lvl1pPr algn="l" defTabSz="914400" rtl="0" eaLnBrk="1" latinLnBrk="0" hangingPunct="1">
        <a:lnSpc>
          <a:spcPct val="90000"/>
        </a:lnSpc>
        <a:spcBef>
          <a:spcPct val="0"/>
        </a:spcBef>
        <a:buNone/>
        <a:defRPr sz="4000" kern="1200">
          <a:solidFill>
            <a:schemeClr val="tx1"/>
          </a:solidFill>
          <a:latin typeface="Times New Roman" panose="02020603050405020304" pitchFamily="18" charset="0"/>
          <a:ea typeface="+mj-ea"/>
          <a:cs typeface="Times New Roman" panose="02020603050405020304" pitchFamily="18"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chemeClr val="tx1"/>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chemeClr val="tx1"/>
          </a:solidFill>
          <a:latin typeface="Times New Roman" panose="02020603050405020304" pitchFamily="18" charset="0"/>
          <a:ea typeface="+mn-ea"/>
          <a:cs typeface="Times New Roman" panose="02020603050405020304" pitchFamily="18"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Times New Roman" panose="02020603050405020304" pitchFamily="18" charset="0"/>
          <a:ea typeface="+mn-ea"/>
          <a:cs typeface="Times New Roman" panose="02020603050405020304" pitchFamily="18"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Times New Roman" panose="02020603050405020304" pitchFamily="18" charset="0"/>
          <a:ea typeface="+mn-ea"/>
          <a:cs typeface="Times New Roman" panose="02020603050405020304" pitchFamily="18"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76757" y="2517827"/>
            <a:ext cx="6241408" cy="2677656"/>
          </a:xfrm>
          <a:prstGeom prst="rect">
            <a:avLst/>
          </a:prstGeom>
          <a:noFill/>
        </p:spPr>
        <p:txBody>
          <a:bodyPr wrap="square" rtlCol="0">
            <a:spAutoFit/>
          </a:bodyPr>
          <a:lstStyle/>
          <a:p>
            <a:pPr marL="685800" indent="-685800">
              <a:buFont typeface="Arial" panose="020B0604020202020204" pitchFamily="34" charset="0"/>
              <a:buChar char="•"/>
            </a:pPr>
            <a:r>
              <a:rPr lang="en-US" sz="4000" b="1" dirty="0">
                <a:solidFill>
                  <a:srgbClr val="991A1E"/>
                </a:solidFill>
                <a:latin typeface="TradeGothic LT CondEighteen"/>
              </a:rPr>
              <a:t>Toxic Exposure</a:t>
            </a:r>
          </a:p>
          <a:p>
            <a:pPr marL="685800" indent="-685800">
              <a:buFont typeface="Arial" panose="020B0604020202020204" pitchFamily="34" charset="0"/>
              <a:buChar char="•"/>
            </a:pPr>
            <a:r>
              <a:rPr lang="en-US" sz="4000" b="1" dirty="0">
                <a:solidFill>
                  <a:srgbClr val="991A1E"/>
                </a:solidFill>
                <a:latin typeface="TradeGothic LT CondEighteen"/>
                <a:cs typeface="Arial" panose="020B0604020202020204" pitchFamily="34" charset="0"/>
              </a:rPr>
              <a:t>VA Market Assessments</a:t>
            </a:r>
          </a:p>
          <a:p>
            <a:pPr marL="685800" indent="-685800">
              <a:buFont typeface="Arial" panose="020B0604020202020204" pitchFamily="34" charset="0"/>
              <a:buChar char="•"/>
            </a:pPr>
            <a:r>
              <a:rPr lang="en-US" sz="4000" b="1" dirty="0">
                <a:solidFill>
                  <a:srgbClr val="991A1E"/>
                </a:solidFill>
                <a:latin typeface="TradeGothic LT CondEighteen"/>
                <a:cs typeface="Arial" panose="020B0604020202020204" pitchFamily="34" charset="0"/>
              </a:rPr>
              <a:t>VA Proposes Updates</a:t>
            </a:r>
          </a:p>
          <a:p>
            <a:pPr algn="ctr"/>
            <a:endParaRPr lang="en-US" sz="4800" b="1" dirty="0">
              <a:solidFill>
                <a:srgbClr val="991A1E"/>
              </a:solidFill>
              <a:latin typeface="Arial" panose="020B0604020202020204" pitchFamily="34" charset="0"/>
              <a:cs typeface="Arial" panose="020B0604020202020204" pitchFamily="34" charset="0"/>
            </a:endParaRPr>
          </a:p>
        </p:txBody>
      </p:sp>
      <p:sp>
        <p:nvSpPr>
          <p:cNvPr id="3" name="TextBox 2"/>
          <p:cNvSpPr txBox="1"/>
          <p:nvPr/>
        </p:nvSpPr>
        <p:spPr>
          <a:xfrm>
            <a:off x="5736921" y="5285984"/>
            <a:ext cx="2868460" cy="132343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991A1E"/>
                </a:solidFill>
                <a:effectLst/>
                <a:uLnTx/>
                <a:uFillTx/>
                <a:latin typeface="Arial" panose="020B0604020202020204" pitchFamily="34" charset="0"/>
                <a:ea typeface="+mn-ea"/>
                <a:cs typeface="Arial" panose="020B0604020202020204" pitchFamily="34" charset="0"/>
              </a:rPr>
              <a:t>Steve Kjonaas</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991A1E"/>
                </a:solidFill>
                <a:effectLst/>
                <a:uLnTx/>
                <a:uFillTx/>
                <a:latin typeface="Arial" panose="020B0604020202020204" pitchFamily="34" charset="0"/>
                <a:ea typeface="+mn-ea"/>
                <a:cs typeface="Arial" panose="020B0604020202020204" pitchFamily="34" charset="0"/>
              </a:rPr>
              <a:t>VFW Colorado Legislative Director</a:t>
            </a:r>
          </a:p>
          <a:p>
            <a:pPr marL="0" marR="0" lvl="0" indent="0" algn="r" defTabSz="914400" rtl="0" eaLnBrk="1" fontAlgn="auto" latinLnBrk="0" hangingPunct="1">
              <a:lnSpc>
                <a:spcPct val="100000"/>
              </a:lnSpc>
              <a:spcBef>
                <a:spcPts val="0"/>
              </a:spcBef>
              <a:spcAft>
                <a:spcPts val="0"/>
              </a:spcAft>
              <a:buClrTx/>
              <a:buSzTx/>
              <a:buFontTx/>
              <a:buNone/>
              <a:tabLst/>
              <a:defRPr/>
            </a:pPr>
            <a:r>
              <a:rPr lang="en-US" sz="2000" dirty="0" err="1">
                <a:solidFill>
                  <a:srgbClr val="991A1E"/>
                </a:solidFill>
                <a:latin typeface="Arial" panose="020B0604020202020204" pitchFamily="34" charset="0"/>
                <a:cs typeface="Arial" panose="020B0604020202020204" pitchFamily="34" charset="0"/>
              </a:rPr>
              <a:t>Steve@VFWCO.Org</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078982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534F00-7E2A-496A-A07E-4A312F5AF804}"/>
              </a:ext>
            </a:extLst>
          </p:cNvPr>
          <p:cNvSpPr>
            <a:spLocks noGrp="1"/>
          </p:cNvSpPr>
          <p:nvPr>
            <p:ph type="sldNum" sz="quarter" idx="10"/>
          </p:nvPr>
        </p:nvSpPr>
        <p:spPr/>
        <p:txBody>
          <a:bodyPr/>
          <a:lstStyle/>
          <a:p>
            <a:fld id="{60B18D57-13A5-4968-950D-8FEF41FA4399}" type="slidenum">
              <a:rPr lang="en-US" smtClean="0"/>
              <a:t>10</a:t>
            </a:fld>
            <a:endParaRPr lang="en-US"/>
          </a:p>
        </p:txBody>
      </p:sp>
      <p:sp>
        <p:nvSpPr>
          <p:cNvPr id="3" name="Chart Placeholder 2">
            <a:extLst>
              <a:ext uri="{FF2B5EF4-FFF2-40B4-BE49-F238E27FC236}">
                <a16:creationId xmlns:a16="http://schemas.microsoft.com/office/drawing/2014/main" id="{BD7AB3A5-FF8F-42A8-B7FA-031CA0540702}"/>
              </a:ext>
            </a:extLst>
          </p:cNvPr>
          <p:cNvSpPr>
            <a:spLocks noGrp="1"/>
          </p:cNvSpPr>
          <p:nvPr>
            <p:ph type="chart" sz="quarter" idx="11"/>
          </p:nvPr>
        </p:nvSpPr>
        <p:spPr/>
      </p:sp>
      <p:sp>
        <p:nvSpPr>
          <p:cNvPr id="4" name="Title 3">
            <a:extLst>
              <a:ext uri="{FF2B5EF4-FFF2-40B4-BE49-F238E27FC236}">
                <a16:creationId xmlns:a16="http://schemas.microsoft.com/office/drawing/2014/main" id="{B6B5BAF3-4992-4CC3-815A-AB2001F4AE8C}"/>
              </a:ext>
            </a:extLst>
          </p:cNvPr>
          <p:cNvSpPr>
            <a:spLocks noGrp="1"/>
          </p:cNvSpPr>
          <p:nvPr>
            <p:ph type="title"/>
          </p:nvPr>
        </p:nvSpPr>
        <p:spPr/>
        <p:txBody>
          <a:bodyPr/>
          <a:lstStyle/>
          <a:p>
            <a:r>
              <a:rPr lang="en-US" dirty="0"/>
              <a:t>U.S. Dept. of Veteran Affairs</a:t>
            </a:r>
            <a:br>
              <a:rPr lang="en-US" dirty="0"/>
            </a:br>
            <a:r>
              <a:rPr lang="en-US" sz="2400" dirty="0"/>
              <a:t>Market Assessment Recommendations</a:t>
            </a:r>
          </a:p>
        </p:txBody>
      </p:sp>
      <p:pic>
        <p:nvPicPr>
          <p:cNvPr id="6" name="Picture 5" descr="Text&#10;&#10;Description automatically generated with medium confidence">
            <a:extLst>
              <a:ext uri="{FF2B5EF4-FFF2-40B4-BE49-F238E27FC236}">
                <a16:creationId xmlns:a16="http://schemas.microsoft.com/office/drawing/2014/main" id="{8869E8BF-B099-40BD-826A-5FE63519C2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4283" y="1240828"/>
            <a:ext cx="8104258" cy="5592704"/>
          </a:xfrm>
          <a:prstGeom prst="rect">
            <a:avLst/>
          </a:prstGeom>
        </p:spPr>
      </p:pic>
    </p:spTree>
    <p:extLst>
      <p:ext uri="{BB962C8B-B14F-4D97-AF65-F5344CB8AC3E}">
        <p14:creationId xmlns:p14="http://schemas.microsoft.com/office/powerpoint/2010/main" val="37138288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534F00-7E2A-496A-A07E-4A312F5AF804}"/>
              </a:ext>
            </a:extLst>
          </p:cNvPr>
          <p:cNvSpPr>
            <a:spLocks noGrp="1"/>
          </p:cNvSpPr>
          <p:nvPr>
            <p:ph type="sldNum" sz="quarter" idx="10"/>
          </p:nvPr>
        </p:nvSpPr>
        <p:spPr/>
        <p:txBody>
          <a:bodyPr/>
          <a:lstStyle/>
          <a:p>
            <a:fld id="{60B18D57-13A5-4968-950D-8FEF41FA4399}" type="slidenum">
              <a:rPr lang="en-US" smtClean="0"/>
              <a:t>11</a:t>
            </a:fld>
            <a:endParaRPr lang="en-US"/>
          </a:p>
        </p:txBody>
      </p:sp>
      <p:sp>
        <p:nvSpPr>
          <p:cNvPr id="3" name="Chart Placeholder 2">
            <a:extLst>
              <a:ext uri="{FF2B5EF4-FFF2-40B4-BE49-F238E27FC236}">
                <a16:creationId xmlns:a16="http://schemas.microsoft.com/office/drawing/2014/main" id="{BD7AB3A5-FF8F-42A8-B7FA-031CA0540702}"/>
              </a:ext>
            </a:extLst>
          </p:cNvPr>
          <p:cNvSpPr>
            <a:spLocks noGrp="1"/>
          </p:cNvSpPr>
          <p:nvPr>
            <p:ph type="chart" sz="quarter" idx="11"/>
          </p:nvPr>
        </p:nvSpPr>
        <p:spPr/>
      </p:sp>
      <p:sp>
        <p:nvSpPr>
          <p:cNvPr id="4" name="Title 3">
            <a:extLst>
              <a:ext uri="{FF2B5EF4-FFF2-40B4-BE49-F238E27FC236}">
                <a16:creationId xmlns:a16="http://schemas.microsoft.com/office/drawing/2014/main" id="{B6B5BAF3-4992-4CC3-815A-AB2001F4AE8C}"/>
              </a:ext>
            </a:extLst>
          </p:cNvPr>
          <p:cNvSpPr>
            <a:spLocks noGrp="1"/>
          </p:cNvSpPr>
          <p:nvPr>
            <p:ph type="title"/>
          </p:nvPr>
        </p:nvSpPr>
        <p:spPr/>
        <p:txBody>
          <a:bodyPr/>
          <a:lstStyle/>
          <a:p>
            <a:r>
              <a:rPr lang="en-US" dirty="0"/>
              <a:t>U.S. Dept. of Veteran Affairs</a:t>
            </a:r>
            <a:br>
              <a:rPr lang="en-US" dirty="0"/>
            </a:br>
            <a:r>
              <a:rPr lang="en-US" sz="2400" dirty="0"/>
              <a:t>Market Assessment Recommendations</a:t>
            </a:r>
          </a:p>
        </p:txBody>
      </p:sp>
      <p:pic>
        <p:nvPicPr>
          <p:cNvPr id="7" name="Picture 6" descr="Timeline&#10;&#10;Description automatically generated">
            <a:extLst>
              <a:ext uri="{FF2B5EF4-FFF2-40B4-BE49-F238E27FC236}">
                <a16:creationId xmlns:a16="http://schemas.microsoft.com/office/drawing/2014/main" id="{FC152229-1AF1-470F-B1DB-DF0064F2ABD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26717"/>
            <a:ext cx="9144000" cy="5039940"/>
          </a:xfrm>
          <a:prstGeom prst="rect">
            <a:avLst/>
          </a:prstGeom>
        </p:spPr>
      </p:pic>
    </p:spTree>
    <p:extLst>
      <p:ext uri="{BB962C8B-B14F-4D97-AF65-F5344CB8AC3E}">
        <p14:creationId xmlns:p14="http://schemas.microsoft.com/office/powerpoint/2010/main" val="8034554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534F00-7E2A-496A-A07E-4A312F5AF804}"/>
              </a:ext>
            </a:extLst>
          </p:cNvPr>
          <p:cNvSpPr>
            <a:spLocks noGrp="1"/>
          </p:cNvSpPr>
          <p:nvPr>
            <p:ph type="sldNum" sz="quarter" idx="10"/>
          </p:nvPr>
        </p:nvSpPr>
        <p:spPr/>
        <p:txBody>
          <a:bodyPr/>
          <a:lstStyle/>
          <a:p>
            <a:fld id="{60B18D57-13A5-4968-950D-8FEF41FA4399}" type="slidenum">
              <a:rPr lang="en-US" smtClean="0"/>
              <a:t>12</a:t>
            </a:fld>
            <a:endParaRPr lang="en-US"/>
          </a:p>
        </p:txBody>
      </p:sp>
      <p:sp>
        <p:nvSpPr>
          <p:cNvPr id="3" name="Chart Placeholder 2">
            <a:extLst>
              <a:ext uri="{FF2B5EF4-FFF2-40B4-BE49-F238E27FC236}">
                <a16:creationId xmlns:a16="http://schemas.microsoft.com/office/drawing/2014/main" id="{BD7AB3A5-FF8F-42A8-B7FA-031CA0540702}"/>
              </a:ext>
            </a:extLst>
          </p:cNvPr>
          <p:cNvSpPr>
            <a:spLocks noGrp="1"/>
          </p:cNvSpPr>
          <p:nvPr>
            <p:ph type="chart" sz="quarter" idx="11"/>
          </p:nvPr>
        </p:nvSpPr>
        <p:spPr/>
      </p:sp>
      <p:sp>
        <p:nvSpPr>
          <p:cNvPr id="4" name="Title 3">
            <a:extLst>
              <a:ext uri="{FF2B5EF4-FFF2-40B4-BE49-F238E27FC236}">
                <a16:creationId xmlns:a16="http://schemas.microsoft.com/office/drawing/2014/main" id="{B6B5BAF3-4992-4CC3-815A-AB2001F4AE8C}"/>
              </a:ext>
            </a:extLst>
          </p:cNvPr>
          <p:cNvSpPr>
            <a:spLocks noGrp="1"/>
          </p:cNvSpPr>
          <p:nvPr>
            <p:ph type="title"/>
          </p:nvPr>
        </p:nvSpPr>
        <p:spPr/>
        <p:txBody>
          <a:bodyPr/>
          <a:lstStyle/>
          <a:p>
            <a:r>
              <a:rPr lang="en-US" dirty="0"/>
              <a:t>U.S. Dept. of Veteran Affairs</a:t>
            </a:r>
            <a:br>
              <a:rPr lang="en-US" dirty="0"/>
            </a:br>
            <a:r>
              <a:rPr lang="en-US" sz="2400" dirty="0"/>
              <a:t>Market Assessment Recommendations</a:t>
            </a:r>
          </a:p>
        </p:txBody>
      </p:sp>
      <p:pic>
        <p:nvPicPr>
          <p:cNvPr id="6" name="Picture 5" descr="Diagram&#10;&#10;Description automatically generated">
            <a:extLst>
              <a:ext uri="{FF2B5EF4-FFF2-40B4-BE49-F238E27FC236}">
                <a16:creationId xmlns:a16="http://schemas.microsoft.com/office/drawing/2014/main" id="{EAB39692-68EE-4B7F-AF2F-DE7AA1DAAC2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12821"/>
            <a:ext cx="5600700" cy="4667250"/>
          </a:xfrm>
          <a:prstGeom prst="rect">
            <a:avLst/>
          </a:prstGeom>
        </p:spPr>
      </p:pic>
      <p:sp>
        <p:nvSpPr>
          <p:cNvPr id="8" name="TextBox 7">
            <a:extLst>
              <a:ext uri="{FF2B5EF4-FFF2-40B4-BE49-F238E27FC236}">
                <a16:creationId xmlns:a16="http://schemas.microsoft.com/office/drawing/2014/main" id="{CECE80F3-5508-47B1-91F4-9198E91BCF0C}"/>
              </a:ext>
            </a:extLst>
          </p:cNvPr>
          <p:cNvSpPr txBox="1"/>
          <p:nvPr/>
        </p:nvSpPr>
        <p:spPr>
          <a:xfrm>
            <a:off x="5670958" y="1728132"/>
            <a:ext cx="3087148" cy="2308324"/>
          </a:xfrm>
          <a:prstGeom prst="rect">
            <a:avLst/>
          </a:prstGeom>
          <a:noFill/>
        </p:spPr>
        <p:txBody>
          <a:bodyPr wrap="square" rtlCol="0">
            <a:spAutoFit/>
          </a:bodyPr>
          <a:lstStyle/>
          <a:p>
            <a:r>
              <a:rPr lang="en-US" dirty="0"/>
              <a:t>Front Range</a:t>
            </a:r>
          </a:p>
          <a:p>
            <a:r>
              <a:rPr lang="en-US" dirty="0"/>
              <a:t>Vet Health Admin Users</a:t>
            </a:r>
          </a:p>
          <a:p>
            <a:endParaRPr lang="en-US" dirty="0"/>
          </a:p>
          <a:p>
            <a:pPr marL="285750" indent="-285750">
              <a:buFont typeface="Arial" panose="020B0604020202020204" pitchFamily="34" charset="0"/>
              <a:buChar char="•"/>
            </a:pPr>
            <a:r>
              <a:rPr lang="en-US" dirty="0"/>
              <a:t>Market Assessment: ~65,500</a:t>
            </a:r>
          </a:p>
          <a:p>
            <a:pPr marL="285750" indent="-285750">
              <a:buFont typeface="Arial" panose="020B0604020202020204" pitchFamily="34" charset="0"/>
              <a:buChar char="•"/>
            </a:pPr>
            <a:r>
              <a:rPr lang="en-US" dirty="0"/>
              <a:t>National Center for Veterans Analysis and Statistics :~85,000</a:t>
            </a:r>
          </a:p>
        </p:txBody>
      </p:sp>
      <p:sp>
        <p:nvSpPr>
          <p:cNvPr id="9" name="TextBox 8">
            <a:extLst>
              <a:ext uri="{FF2B5EF4-FFF2-40B4-BE49-F238E27FC236}">
                <a16:creationId xmlns:a16="http://schemas.microsoft.com/office/drawing/2014/main" id="{D7FADCCE-89E1-46C3-9E7B-DB555FE5C3BA}"/>
              </a:ext>
            </a:extLst>
          </p:cNvPr>
          <p:cNvSpPr txBox="1"/>
          <p:nvPr/>
        </p:nvSpPr>
        <p:spPr>
          <a:xfrm>
            <a:off x="1105231" y="6352143"/>
            <a:ext cx="6933537" cy="369332"/>
          </a:xfrm>
          <a:prstGeom prst="rect">
            <a:avLst/>
          </a:prstGeom>
          <a:noFill/>
        </p:spPr>
        <p:txBody>
          <a:bodyPr wrap="square" rtlCol="0">
            <a:spAutoFit/>
          </a:bodyPr>
          <a:lstStyle/>
          <a:p>
            <a:pPr marL="0" marR="0" algn="ctr">
              <a:spcBef>
                <a:spcPts val="0"/>
              </a:spcBef>
              <a:spcAft>
                <a:spcPts val="0"/>
              </a:spcAft>
            </a:pPr>
            <a:r>
              <a:rPr lang="en-US" sz="1800" dirty="0">
                <a:effectLst/>
                <a:latin typeface="Calibri" panose="020F0502020204030204" pitchFamily="34" charset="0"/>
                <a:ea typeface="Calibri" panose="020F0502020204030204" pitchFamily="34" charset="0"/>
              </a:rPr>
              <a:t>Join </a:t>
            </a:r>
            <a:r>
              <a:rPr lang="en-US" sz="1800" i="1" dirty="0">
                <a:effectLst/>
                <a:latin typeface="Calibri" panose="020F0502020204030204" pitchFamily="34" charset="0"/>
                <a:ea typeface="Calibri" panose="020F0502020204030204" pitchFamily="34" charset="0"/>
              </a:rPr>
              <a:t>Action Corps! </a:t>
            </a:r>
            <a:r>
              <a:rPr lang="en-US" sz="1800" dirty="0">
                <a:effectLst/>
                <a:latin typeface="Calibri" panose="020F0502020204030204" pitchFamily="34" charset="0"/>
                <a:ea typeface="Calibri" panose="020F0502020204030204" pitchFamily="34" charset="0"/>
              </a:rPr>
              <a:t>Text “VFW” to 50457 or Visit vfw.org/</a:t>
            </a:r>
            <a:r>
              <a:rPr lang="en-US" sz="1800" dirty="0" err="1">
                <a:effectLst/>
                <a:latin typeface="Calibri" panose="020F0502020204030204" pitchFamily="34" charset="0"/>
                <a:ea typeface="Calibri" panose="020F0502020204030204" pitchFamily="34" charset="0"/>
              </a:rPr>
              <a:t>JoinActionCorps</a:t>
            </a:r>
            <a:endParaRPr lang="en-US" sz="18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4095668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534F00-7E2A-496A-A07E-4A312F5AF804}"/>
              </a:ext>
            </a:extLst>
          </p:cNvPr>
          <p:cNvSpPr>
            <a:spLocks noGrp="1"/>
          </p:cNvSpPr>
          <p:nvPr>
            <p:ph type="sldNum" sz="quarter" idx="10"/>
          </p:nvPr>
        </p:nvSpPr>
        <p:spPr/>
        <p:txBody>
          <a:bodyPr/>
          <a:lstStyle/>
          <a:p>
            <a:fld id="{60B18D57-13A5-4968-950D-8FEF41FA4399}" type="slidenum">
              <a:rPr lang="en-US" smtClean="0"/>
              <a:t>13</a:t>
            </a:fld>
            <a:endParaRPr lang="en-US"/>
          </a:p>
        </p:txBody>
      </p:sp>
      <p:sp>
        <p:nvSpPr>
          <p:cNvPr id="3" name="Chart Placeholder 2">
            <a:extLst>
              <a:ext uri="{FF2B5EF4-FFF2-40B4-BE49-F238E27FC236}">
                <a16:creationId xmlns:a16="http://schemas.microsoft.com/office/drawing/2014/main" id="{BD7AB3A5-FF8F-42A8-B7FA-031CA0540702}"/>
              </a:ext>
            </a:extLst>
          </p:cNvPr>
          <p:cNvSpPr>
            <a:spLocks noGrp="1"/>
          </p:cNvSpPr>
          <p:nvPr>
            <p:ph type="chart" sz="quarter" idx="11"/>
          </p:nvPr>
        </p:nvSpPr>
        <p:spPr/>
      </p:sp>
      <p:sp>
        <p:nvSpPr>
          <p:cNvPr id="4" name="Title 3">
            <a:extLst>
              <a:ext uri="{FF2B5EF4-FFF2-40B4-BE49-F238E27FC236}">
                <a16:creationId xmlns:a16="http://schemas.microsoft.com/office/drawing/2014/main" id="{B6B5BAF3-4992-4CC3-815A-AB2001F4AE8C}"/>
              </a:ext>
            </a:extLst>
          </p:cNvPr>
          <p:cNvSpPr>
            <a:spLocks noGrp="1"/>
          </p:cNvSpPr>
          <p:nvPr>
            <p:ph type="title"/>
          </p:nvPr>
        </p:nvSpPr>
        <p:spPr/>
        <p:txBody>
          <a:bodyPr/>
          <a:lstStyle/>
          <a:p>
            <a:r>
              <a:rPr lang="en-US" dirty="0"/>
              <a:t>U.S. Dept. of Veteran Affairs</a:t>
            </a:r>
            <a:br>
              <a:rPr lang="en-US" dirty="0"/>
            </a:br>
            <a:r>
              <a:rPr lang="en-US" sz="2400" dirty="0"/>
              <a:t>Market Assessment Recommendations</a:t>
            </a:r>
          </a:p>
        </p:txBody>
      </p:sp>
      <p:sp>
        <p:nvSpPr>
          <p:cNvPr id="8" name="TextBox 7">
            <a:extLst>
              <a:ext uri="{FF2B5EF4-FFF2-40B4-BE49-F238E27FC236}">
                <a16:creationId xmlns:a16="http://schemas.microsoft.com/office/drawing/2014/main" id="{CECE80F3-5508-47B1-91F4-9198E91BCF0C}"/>
              </a:ext>
            </a:extLst>
          </p:cNvPr>
          <p:cNvSpPr txBox="1"/>
          <p:nvPr/>
        </p:nvSpPr>
        <p:spPr>
          <a:xfrm>
            <a:off x="5715042" y="1728132"/>
            <a:ext cx="3087148" cy="3416320"/>
          </a:xfrm>
          <a:prstGeom prst="rect">
            <a:avLst/>
          </a:prstGeom>
          <a:noFill/>
        </p:spPr>
        <p:txBody>
          <a:bodyPr wrap="square" rtlCol="0">
            <a:spAutoFit/>
          </a:bodyPr>
          <a:lstStyle/>
          <a:p>
            <a:r>
              <a:rPr lang="en-US" dirty="0"/>
              <a:t>Western Slope</a:t>
            </a:r>
          </a:p>
          <a:p>
            <a:r>
              <a:rPr lang="en-US" dirty="0"/>
              <a:t>Vet Health Admin Users</a:t>
            </a:r>
          </a:p>
          <a:p>
            <a:endParaRPr lang="en-US" dirty="0"/>
          </a:p>
          <a:p>
            <a:pPr marL="285750" indent="-285750">
              <a:buFont typeface="Arial" panose="020B0604020202020204" pitchFamily="34" charset="0"/>
              <a:buChar char="•"/>
            </a:pPr>
            <a:r>
              <a:rPr lang="en-US" dirty="0"/>
              <a:t>National Center for Veterans Analysis and Statistics :~23,000</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The VA Veterans Integrated Service Networks (VISN) will not release the user data from the Western Slope to us until Monday</a:t>
            </a:r>
          </a:p>
        </p:txBody>
      </p:sp>
      <p:pic>
        <p:nvPicPr>
          <p:cNvPr id="7" name="Picture 6" descr="Graphical user interface, text, application&#10;&#10;Description automatically generated">
            <a:extLst>
              <a:ext uri="{FF2B5EF4-FFF2-40B4-BE49-F238E27FC236}">
                <a16:creationId xmlns:a16="http://schemas.microsoft.com/office/drawing/2014/main" id="{125FF69C-19D0-4AD2-9410-DB92041CB99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01969"/>
            <a:ext cx="5715042" cy="4286281"/>
          </a:xfrm>
          <a:prstGeom prst="rect">
            <a:avLst/>
          </a:prstGeom>
        </p:spPr>
      </p:pic>
      <p:sp>
        <p:nvSpPr>
          <p:cNvPr id="9" name="TextBox 8">
            <a:extLst>
              <a:ext uri="{FF2B5EF4-FFF2-40B4-BE49-F238E27FC236}">
                <a16:creationId xmlns:a16="http://schemas.microsoft.com/office/drawing/2014/main" id="{54E8740C-FE62-47B5-9AEA-03D6E6A7A6E8}"/>
              </a:ext>
            </a:extLst>
          </p:cNvPr>
          <p:cNvSpPr txBox="1"/>
          <p:nvPr/>
        </p:nvSpPr>
        <p:spPr>
          <a:xfrm>
            <a:off x="1105231" y="6352143"/>
            <a:ext cx="6933537" cy="369332"/>
          </a:xfrm>
          <a:prstGeom prst="rect">
            <a:avLst/>
          </a:prstGeom>
          <a:noFill/>
        </p:spPr>
        <p:txBody>
          <a:bodyPr wrap="square" rtlCol="0">
            <a:spAutoFit/>
          </a:bodyPr>
          <a:lstStyle/>
          <a:p>
            <a:pPr marL="0" marR="0" algn="ctr">
              <a:spcBef>
                <a:spcPts val="0"/>
              </a:spcBef>
              <a:spcAft>
                <a:spcPts val="0"/>
              </a:spcAft>
            </a:pPr>
            <a:r>
              <a:rPr lang="en-US" sz="1800" dirty="0">
                <a:effectLst/>
                <a:latin typeface="Calibri" panose="020F0502020204030204" pitchFamily="34" charset="0"/>
                <a:ea typeface="Calibri" panose="020F0502020204030204" pitchFamily="34" charset="0"/>
              </a:rPr>
              <a:t>Join </a:t>
            </a:r>
            <a:r>
              <a:rPr lang="en-US" sz="1800" i="1" dirty="0">
                <a:effectLst/>
                <a:latin typeface="Calibri" panose="020F0502020204030204" pitchFamily="34" charset="0"/>
                <a:ea typeface="Calibri" panose="020F0502020204030204" pitchFamily="34" charset="0"/>
              </a:rPr>
              <a:t>Action Corps! </a:t>
            </a:r>
            <a:r>
              <a:rPr lang="en-US" sz="1800" dirty="0">
                <a:effectLst/>
                <a:latin typeface="Calibri" panose="020F0502020204030204" pitchFamily="34" charset="0"/>
                <a:ea typeface="Calibri" panose="020F0502020204030204" pitchFamily="34" charset="0"/>
              </a:rPr>
              <a:t>Text “VFW” to 50457 or Visit vfw.org/</a:t>
            </a:r>
            <a:r>
              <a:rPr lang="en-US" sz="1800" dirty="0" err="1">
                <a:effectLst/>
                <a:latin typeface="Calibri" panose="020F0502020204030204" pitchFamily="34" charset="0"/>
                <a:ea typeface="Calibri" panose="020F0502020204030204" pitchFamily="34" charset="0"/>
              </a:rPr>
              <a:t>JoinActionCorps</a:t>
            </a:r>
            <a:endParaRPr lang="en-US" sz="18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4052803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534F00-7E2A-496A-A07E-4A312F5AF804}"/>
              </a:ext>
            </a:extLst>
          </p:cNvPr>
          <p:cNvSpPr>
            <a:spLocks noGrp="1"/>
          </p:cNvSpPr>
          <p:nvPr>
            <p:ph type="sldNum" sz="quarter" idx="10"/>
          </p:nvPr>
        </p:nvSpPr>
        <p:spPr/>
        <p:txBody>
          <a:bodyPr/>
          <a:lstStyle/>
          <a:p>
            <a:fld id="{60B18D57-13A5-4968-950D-8FEF41FA4399}" type="slidenum">
              <a:rPr lang="en-US" smtClean="0"/>
              <a:t>14</a:t>
            </a:fld>
            <a:endParaRPr lang="en-US"/>
          </a:p>
        </p:txBody>
      </p:sp>
      <p:sp>
        <p:nvSpPr>
          <p:cNvPr id="3" name="Chart Placeholder 2">
            <a:extLst>
              <a:ext uri="{FF2B5EF4-FFF2-40B4-BE49-F238E27FC236}">
                <a16:creationId xmlns:a16="http://schemas.microsoft.com/office/drawing/2014/main" id="{BD7AB3A5-FF8F-42A8-B7FA-031CA0540702}"/>
              </a:ext>
            </a:extLst>
          </p:cNvPr>
          <p:cNvSpPr>
            <a:spLocks noGrp="1"/>
          </p:cNvSpPr>
          <p:nvPr>
            <p:ph type="chart" sz="quarter" idx="11"/>
          </p:nvPr>
        </p:nvSpPr>
        <p:spPr/>
      </p:sp>
      <p:sp>
        <p:nvSpPr>
          <p:cNvPr id="4" name="Title 3">
            <a:extLst>
              <a:ext uri="{FF2B5EF4-FFF2-40B4-BE49-F238E27FC236}">
                <a16:creationId xmlns:a16="http://schemas.microsoft.com/office/drawing/2014/main" id="{B6B5BAF3-4992-4CC3-815A-AB2001F4AE8C}"/>
              </a:ext>
            </a:extLst>
          </p:cNvPr>
          <p:cNvSpPr>
            <a:spLocks noGrp="1"/>
          </p:cNvSpPr>
          <p:nvPr>
            <p:ph type="title"/>
          </p:nvPr>
        </p:nvSpPr>
        <p:spPr/>
        <p:txBody>
          <a:bodyPr/>
          <a:lstStyle/>
          <a:p>
            <a:r>
              <a:rPr lang="en-US" dirty="0"/>
              <a:t>U.S. Dept. of Veteran Affairs</a:t>
            </a:r>
            <a:br>
              <a:rPr lang="en-US" dirty="0"/>
            </a:br>
            <a:r>
              <a:rPr lang="en-US" sz="2400" dirty="0"/>
              <a:t>Market Assessment Recommendations</a:t>
            </a:r>
          </a:p>
        </p:txBody>
      </p:sp>
      <p:sp>
        <p:nvSpPr>
          <p:cNvPr id="8" name="TextBox 7">
            <a:extLst>
              <a:ext uri="{FF2B5EF4-FFF2-40B4-BE49-F238E27FC236}">
                <a16:creationId xmlns:a16="http://schemas.microsoft.com/office/drawing/2014/main" id="{CECE80F3-5508-47B1-91F4-9198E91BCF0C}"/>
              </a:ext>
            </a:extLst>
          </p:cNvPr>
          <p:cNvSpPr txBox="1"/>
          <p:nvPr/>
        </p:nvSpPr>
        <p:spPr>
          <a:xfrm>
            <a:off x="2340528" y="1912690"/>
            <a:ext cx="4607695" cy="2308324"/>
          </a:xfrm>
          <a:prstGeom prst="rect">
            <a:avLst/>
          </a:prstGeom>
          <a:noFill/>
        </p:spPr>
        <p:txBody>
          <a:bodyPr wrap="square" rtlCol="0">
            <a:spAutoFit/>
          </a:bodyPr>
          <a:lstStyle/>
          <a:p>
            <a:r>
              <a:rPr lang="en-US" sz="1800" b="1" i="0" u="none" strike="noStrike" baseline="0" dirty="0">
                <a:solidFill>
                  <a:srgbClr val="000000"/>
                </a:solidFill>
                <a:latin typeface="Calibri" panose="020F0502020204030204" pitchFamily="34" charset="0"/>
              </a:rPr>
              <a:t>Colorado Springs Market:</a:t>
            </a:r>
            <a:endParaRPr lang="en-US" sz="1800" b="0" i="0" u="none" strike="noStrike" baseline="0" dirty="0">
              <a:solidFill>
                <a:srgbClr val="000000"/>
              </a:solidFill>
              <a:latin typeface="Calibri" panose="020F0502020204030204" pitchFamily="34" charset="0"/>
            </a:endParaRPr>
          </a:p>
          <a:p>
            <a:r>
              <a:rPr lang="en-US" sz="1800" b="0" i="0" u="none" strike="noStrike" baseline="0" dirty="0">
                <a:solidFill>
                  <a:srgbClr val="000000"/>
                </a:solidFill>
                <a:latin typeface="Calibri" panose="020F0502020204030204" pitchFamily="34" charset="0"/>
              </a:rPr>
              <a:t>Expand the VA Clinic (El Paso County) to increase capacity to provide primary care, outpatient mental health, outpatient specialty care, and women's health services, and add outpatient surgical services, which may result in the classification of the facility as a health care center (HCC).</a:t>
            </a:r>
            <a:endParaRPr lang="en-US" dirty="0"/>
          </a:p>
        </p:txBody>
      </p:sp>
      <p:sp>
        <p:nvSpPr>
          <p:cNvPr id="9" name="TextBox 8">
            <a:extLst>
              <a:ext uri="{FF2B5EF4-FFF2-40B4-BE49-F238E27FC236}">
                <a16:creationId xmlns:a16="http://schemas.microsoft.com/office/drawing/2014/main" id="{54E8740C-FE62-47B5-9AEA-03D6E6A7A6E8}"/>
              </a:ext>
            </a:extLst>
          </p:cNvPr>
          <p:cNvSpPr txBox="1"/>
          <p:nvPr/>
        </p:nvSpPr>
        <p:spPr>
          <a:xfrm>
            <a:off x="1105231" y="6352143"/>
            <a:ext cx="6933537" cy="369332"/>
          </a:xfrm>
          <a:prstGeom prst="rect">
            <a:avLst/>
          </a:prstGeom>
          <a:noFill/>
        </p:spPr>
        <p:txBody>
          <a:bodyPr wrap="square" rtlCol="0">
            <a:spAutoFit/>
          </a:bodyPr>
          <a:lstStyle/>
          <a:p>
            <a:pPr marL="0" marR="0" algn="ctr">
              <a:spcBef>
                <a:spcPts val="0"/>
              </a:spcBef>
              <a:spcAft>
                <a:spcPts val="0"/>
              </a:spcAft>
            </a:pPr>
            <a:r>
              <a:rPr lang="en-US" sz="1800" dirty="0">
                <a:effectLst/>
                <a:latin typeface="Calibri" panose="020F0502020204030204" pitchFamily="34" charset="0"/>
                <a:ea typeface="Calibri" panose="020F0502020204030204" pitchFamily="34" charset="0"/>
              </a:rPr>
              <a:t>Join </a:t>
            </a:r>
            <a:r>
              <a:rPr lang="en-US" sz="1800" i="1" dirty="0">
                <a:effectLst/>
                <a:latin typeface="Calibri" panose="020F0502020204030204" pitchFamily="34" charset="0"/>
                <a:ea typeface="Calibri" panose="020F0502020204030204" pitchFamily="34" charset="0"/>
              </a:rPr>
              <a:t>Action Corps! </a:t>
            </a:r>
            <a:r>
              <a:rPr lang="en-US" sz="1800" dirty="0">
                <a:effectLst/>
                <a:latin typeface="Calibri" panose="020F0502020204030204" pitchFamily="34" charset="0"/>
                <a:ea typeface="Calibri" panose="020F0502020204030204" pitchFamily="34" charset="0"/>
              </a:rPr>
              <a:t>Text “VFW” to 50457 or Visit vfw.org/</a:t>
            </a:r>
            <a:r>
              <a:rPr lang="en-US" sz="1800" dirty="0" err="1">
                <a:effectLst/>
                <a:latin typeface="Calibri" panose="020F0502020204030204" pitchFamily="34" charset="0"/>
                <a:ea typeface="Calibri" panose="020F0502020204030204" pitchFamily="34" charset="0"/>
              </a:rPr>
              <a:t>JoinActionCorps</a:t>
            </a:r>
            <a:endParaRPr lang="en-US" sz="18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2747679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534F00-7E2A-496A-A07E-4A312F5AF804}"/>
              </a:ext>
            </a:extLst>
          </p:cNvPr>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0B18D57-13A5-4968-950D-8FEF41FA4399}"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pitchFamily="34" charset="0"/>
              <a:ea typeface="+mn-ea"/>
              <a:cs typeface="Arial" panose="020B0604020202020204" pitchFamily="34" charset="0"/>
            </a:endParaRPr>
          </a:p>
        </p:txBody>
      </p:sp>
      <p:sp>
        <p:nvSpPr>
          <p:cNvPr id="8" name="TextBox 7">
            <a:extLst>
              <a:ext uri="{FF2B5EF4-FFF2-40B4-BE49-F238E27FC236}">
                <a16:creationId xmlns:a16="http://schemas.microsoft.com/office/drawing/2014/main" id="{771667C5-AB1F-46B8-A714-F44762541EAB}"/>
              </a:ext>
            </a:extLst>
          </p:cNvPr>
          <p:cNvSpPr txBox="1"/>
          <p:nvPr/>
        </p:nvSpPr>
        <p:spPr>
          <a:xfrm>
            <a:off x="215153" y="1694576"/>
            <a:ext cx="8786234" cy="224676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Calibri" panose="020F0502020204030204"/>
                <a:ea typeface="+mn-ea"/>
                <a:cs typeface="+mn-cs"/>
              </a:rPr>
              <a:t>Any other questions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8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Calibri" panose="020F0502020204030204"/>
                <a:ea typeface="+mn-ea"/>
                <a:cs typeface="+mn-cs"/>
              </a:rPr>
              <a:t>Or</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800" b="1"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a:ln>
                  <a:noFill/>
                </a:ln>
                <a:solidFill>
                  <a:prstClr val="black"/>
                </a:solidFill>
                <a:effectLst/>
                <a:uLnTx/>
                <a:uFillTx/>
                <a:latin typeface="Calibri" panose="020F0502020204030204"/>
                <a:ea typeface="+mn-ea"/>
                <a:cs typeface="+mn-cs"/>
              </a:rPr>
              <a:t>Thoughts on the Market Assessment Recommendations?</a:t>
            </a:r>
          </a:p>
        </p:txBody>
      </p:sp>
      <p:sp>
        <p:nvSpPr>
          <p:cNvPr id="12" name="TextBox 11">
            <a:extLst>
              <a:ext uri="{FF2B5EF4-FFF2-40B4-BE49-F238E27FC236}">
                <a16:creationId xmlns:a16="http://schemas.microsoft.com/office/drawing/2014/main" id="{C9B38092-4879-4C0A-8072-317D01B68265}"/>
              </a:ext>
            </a:extLst>
          </p:cNvPr>
          <p:cNvSpPr txBox="1"/>
          <p:nvPr/>
        </p:nvSpPr>
        <p:spPr>
          <a:xfrm>
            <a:off x="1105231" y="6352143"/>
            <a:ext cx="6933537"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Join </a:t>
            </a:r>
            <a:r>
              <a:rPr kumimoji="0" lang="en-US" sz="1800" b="0" i="1"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Action Corps! </a:t>
            </a:r>
            <a:r>
              <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rPr>
              <a:t>Text “VFW” to 50457 or Visit vfw.org/</a:t>
            </a:r>
            <a:r>
              <a:rPr kumimoji="0" lang="en-US" sz="1800" b="0" i="0" u="none" strike="noStrike" kern="1200" cap="none" spc="0" normalizeH="0" baseline="0" noProof="0" dirty="0" err="1">
                <a:ln>
                  <a:noFill/>
                </a:ln>
                <a:solidFill>
                  <a:prstClr val="black"/>
                </a:solidFill>
                <a:effectLst/>
                <a:uLnTx/>
                <a:uFillTx/>
                <a:latin typeface="Calibri" panose="020F0502020204030204" pitchFamily="34" charset="0"/>
                <a:ea typeface="Calibri" panose="020F0502020204030204" pitchFamily="34" charset="0"/>
                <a:cs typeface="+mn-cs"/>
              </a:rPr>
              <a:t>JoinActionCorps</a:t>
            </a:r>
            <a:endParaRPr kumimoji="0" lang="en-US" sz="18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p:txBody>
      </p:sp>
      <p:sp>
        <p:nvSpPr>
          <p:cNvPr id="9" name="Title 3">
            <a:extLst>
              <a:ext uri="{FF2B5EF4-FFF2-40B4-BE49-F238E27FC236}">
                <a16:creationId xmlns:a16="http://schemas.microsoft.com/office/drawing/2014/main" id="{06494916-B618-4646-9B62-C458353BC4E6}"/>
              </a:ext>
            </a:extLst>
          </p:cNvPr>
          <p:cNvSpPr>
            <a:spLocks noGrp="1"/>
          </p:cNvSpPr>
          <p:nvPr>
            <p:ph type="title"/>
          </p:nvPr>
        </p:nvSpPr>
        <p:spPr>
          <a:xfrm>
            <a:off x="215153" y="134472"/>
            <a:ext cx="6338048" cy="981732"/>
          </a:xfrm>
        </p:spPr>
        <p:txBody>
          <a:bodyPr/>
          <a:lstStyle/>
          <a:p>
            <a:r>
              <a:rPr lang="en-US" dirty="0"/>
              <a:t>U.S. Dept. of Veteran Affairs</a:t>
            </a:r>
            <a:br>
              <a:rPr lang="en-US" dirty="0"/>
            </a:br>
            <a:r>
              <a:rPr lang="en-US" sz="2400" dirty="0"/>
              <a:t>Market Assessment Recommendations</a:t>
            </a:r>
          </a:p>
        </p:txBody>
      </p:sp>
    </p:spTree>
    <p:extLst>
      <p:ext uri="{BB962C8B-B14F-4D97-AF65-F5344CB8AC3E}">
        <p14:creationId xmlns:p14="http://schemas.microsoft.com/office/powerpoint/2010/main" val="36083134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534F00-7E2A-496A-A07E-4A312F5AF804}"/>
              </a:ext>
            </a:extLst>
          </p:cNvPr>
          <p:cNvSpPr>
            <a:spLocks noGrp="1"/>
          </p:cNvSpPr>
          <p:nvPr>
            <p:ph type="sldNum" sz="quarter" idx="10"/>
          </p:nvPr>
        </p:nvSpPr>
        <p:spPr/>
        <p:txBody>
          <a:bodyPr/>
          <a:lstStyle/>
          <a:p>
            <a:fld id="{60B18D57-13A5-4968-950D-8FEF41FA4399}" type="slidenum">
              <a:rPr lang="en-US" smtClean="0"/>
              <a:t>16</a:t>
            </a:fld>
            <a:endParaRPr lang="en-US"/>
          </a:p>
        </p:txBody>
      </p:sp>
      <p:sp>
        <p:nvSpPr>
          <p:cNvPr id="4" name="Title 3">
            <a:extLst>
              <a:ext uri="{FF2B5EF4-FFF2-40B4-BE49-F238E27FC236}">
                <a16:creationId xmlns:a16="http://schemas.microsoft.com/office/drawing/2014/main" id="{B6B5BAF3-4992-4CC3-815A-AB2001F4AE8C}"/>
              </a:ext>
            </a:extLst>
          </p:cNvPr>
          <p:cNvSpPr>
            <a:spLocks noGrp="1"/>
          </p:cNvSpPr>
          <p:nvPr>
            <p:ph type="title"/>
          </p:nvPr>
        </p:nvSpPr>
        <p:spPr/>
        <p:txBody>
          <a:bodyPr/>
          <a:lstStyle/>
          <a:p>
            <a:r>
              <a:rPr lang="en-US" dirty="0"/>
              <a:t>U.S. Dept. of Veteran Affairs</a:t>
            </a:r>
            <a:br>
              <a:rPr lang="en-US" dirty="0"/>
            </a:br>
            <a:r>
              <a:rPr lang="en-US" sz="2400" dirty="0"/>
              <a:t>Proposed Rating Changes</a:t>
            </a:r>
          </a:p>
        </p:txBody>
      </p:sp>
      <p:sp>
        <p:nvSpPr>
          <p:cNvPr id="8" name="TextBox 7">
            <a:extLst>
              <a:ext uri="{FF2B5EF4-FFF2-40B4-BE49-F238E27FC236}">
                <a16:creationId xmlns:a16="http://schemas.microsoft.com/office/drawing/2014/main" id="{CECE80F3-5508-47B1-91F4-9198E91BCF0C}"/>
              </a:ext>
            </a:extLst>
          </p:cNvPr>
          <p:cNvSpPr txBox="1"/>
          <p:nvPr/>
        </p:nvSpPr>
        <p:spPr>
          <a:xfrm>
            <a:off x="687897" y="1271755"/>
            <a:ext cx="7105475" cy="2677656"/>
          </a:xfrm>
          <a:prstGeom prst="rect">
            <a:avLst/>
          </a:prstGeom>
          <a:noFill/>
        </p:spPr>
        <p:txBody>
          <a:bodyPr wrap="square" rtlCol="0">
            <a:spAutoFit/>
          </a:bodyPr>
          <a:lstStyle/>
          <a:p>
            <a:pPr algn="l"/>
            <a:r>
              <a:rPr lang="en-US" b="0" i="0" dirty="0">
                <a:solidFill>
                  <a:srgbClr val="2E2E2E"/>
                </a:solidFill>
                <a:effectLst/>
                <a:latin typeface="Arial" panose="020B0604020202020204" pitchFamily="34" charset="0"/>
              </a:rPr>
              <a:t>The Department of Veterans Affairs is proposing changes to the </a:t>
            </a:r>
            <a:r>
              <a:rPr lang="en-US" b="0" i="0" u="none" strike="noStrike" dirty="0">
                <a:effectLst/>
                <a:latin typeface="Arial" panose="020B0604020202020204" pitchFamily="34" charset="0"/>
              </a:rPr>
              <a:t>VA Schedule for Rating Disabilities</a:t>
            </a:r>
            <a:r>
              <a:rPr lang="en-US" b="0" i="0" dirty="0">
                <a:effectLst/>
                <a:latin typeface="Arial" panose="020B0604020202020204" pitchFamily="34" charset="0"/>
              </a:rPr>
              <a:t> </a:t>
            </a:r>
            <a:r>
              <a:rPr lang="en-US" b="0" i="0" dirty="0">
                <a:solidFill>
                  <a:srgbClr val="2E2E2E"/>
                </a:solidFill>
                <a:effectLst/>
                <a:latin typeface="Arial" panose="020B0604020202020204" pitchFamily="34" charset="0"/>
              </a:rPr>
              <a:t>specifically pertaining to the</a:t>
            </a:r>
          </a:p>
          <a:p>
            <a:pPr marL="457200" indent="-457200" algn="l">
              <a:buFont typeface="+mj-lt"/>
              <a:buAutoNum type="arabicPeriod"/>
            </a:pPr>
            <a:r>
              <a:rPr lang="en-US" sz="2000" dirty="0">
                <a:solidFill>
                  <a:srgbClr val="2E2E2E"/>
                </a:solidFill>
                <a:latin typeface="Arial" panose="020B0604020202020204" pitchFamily="34" charset="0"/>
              </a:rPr>
              <a:t>R</a:t>
            </a:r>
            <a:r>
              <a:rPr lang="en-US" sz="2000" b="0" i="0" dirty="0">
                <a:solidFill>
                  <a:srgbClr val="2E2E2E"/>
                </a:solidFill>
                <a:effectLst/>
                <a:latin typeface="Arial" panose="020B0604020202020204" pitchFamily="34" charset="0"/>
              </a:rPr>
              <a:t>espiratory, </a:t>
            </a:r>
          </a:p>
          <a:p>
            <a:pPr marL="457200" indent="-457200" algn="l">
              <a:buFont typeface="+mj-lt"/>
              <a:buAutoNum type="arabicPeriod"/>
            </a:pPr>
            <a:r>
              <a:rPr lang="en-US" sz="2000" dirty="0">
                <a:solidFill>
                  <a:srgbClr val="2E2E2E"/>
                </a:solidFill>
                <a:latin typeface="Arial" panose="020B0604020202020204" pitchFamily="34" charset="0"/>
              </a:rPr>
              <a:t>A</a:t>
            </a:r>
            <a:r>
              <a:rPr lang="en-US" sz="2000" b="0" i="0" dirty="0">
                <a:solidFill>
                  <a:srgbClr val="2E2E2E"/>
                </a:solidFill>
                <a:effectLst/>
                <a:latin typeface="Arial" panose="020B0604020202020204" pitchFamily="34" charset="0"/>
              </a:rPr>
              <a:t>uditory and, </a:t>
            </a:r>
          </a:p>
          <a:p>
            <a:pPr marL="457200" indent="-457200" algn="l">
              <a:buFont typeface="+mj-lt"/>
              <a:buAutoNum type="arabicPeriod"/>
            </a:pPr>
            <a:r>
              <a:rPr lang="en-US" sz="2000" b="0" i="0" dirty="0">
                <a:solidFill>
                  <a:srgbClr val="2E2E2E"/>
                </a:solidFill>
                <a:effectLst/>
                <a:latin typeface="Arial" panose="020B0604020202020204" pitchFamily="34" charset="0"/>
              </a:rPr>
              <a:t>Mental disorders body systems</a:t>
            </a:r>
          </a:p>
          <a:p>
            <a:pPr algn="l"/>
            <a:endParaRPr lang="en-US" b="0" i="0" dirty="0">
              <a:solidFill>
                <a:srgbClr val="2E2E2E"/>
              </a:solidFill>
              <a:effectLst/>
              <a:latin typeface="Arial" panose="020B0604020202020204" pitchFamily="34" charset="0"/>
            </a:endParaRPr>
          </a:p>
          <a:p>
            <a:pPr algn="l"/>
            <a:r>
              <a:rPr lang="en-US" b="0" i="0" dirty="0">
                <a:solidFill>
                  <a:srgbClr val="2E2E2E"/>
                </a:solidFill>
                <a:effectLst/>
                <a:latin typeface="Arial" panose="020B0604020202020204" pitchFamily="34" charset="0"/>
              </a:rPr>
              <a:t>The proposed updates to the rating schedule for these conditions will enable VA to incorporate modern medical data and terminology to provide Veterans with more accurate and consistent decisions</a:t>
            </a:r>
          </a:p>
        </p:txBody>
      </p:sp>
      <p:sp>
        <p:nvSpPr>
          <p:cNvPr id="9" name="TextBox 8">
            <a:extLst>
              <a:ext uri="{FF2B5EF4-FFF2-40B4-BE49-F238E27FC236}">
                <a16:creationId xmlns:a16="http://schemas.microsoft.com/office/drawing/2014/main" id="{54E8740C-FE62-47B5-9AEA-03D6E6A7A6E8}"/>
              </a:ext>
            </a:extLst>
          </p:cNvPr>
          <p:cNvSpPr txBox="1"/>
          <p:nvPr/>
        </p:nvSpPr>
        <p:spPr>
          <a:xfrm>
            <a:off x="1105231" y="6352143"/>
            <a:ext cx="6933537" cy="369332"/>
          </a:xfrm>
          <a:prstGeom prst="rect">
            <a:avLst/>
          </a:prstGeom>
          <a:noFill/>
        </p:spPr>
        <p:txBody>
          <a:bodyPr wrap="square" rtlCol="0">
            <a:spAutoFit/>
          </a:bodyPr>
          <a:lstStyle/>
          <a:p>
            <a:pPr marL="0" marR="0" algn="ctr">
              <a:spcBef>
                <a:spcPts val="0"/>
              </a:spcBef>
              <a:spcAft>
                <a:spcPts val="0"/>
              </a:spcAft>
            </a:pPr>
            <a:r>
              <a:rPr lang="en-US" sz="1800" dirty="0">
                <a:effectLst/>
                <a:latin typeface="Calibri" panose="020F0502020204030204" pitchFamily="34" charset="0"/>
                <a:ea typeface="Calibri" panose="020F0502020204030204" pitchFamily="34" charset="0"/>
              </a:rPr>
              <a:t>Join </a:t>
            </a:r>
            <a:r>
              <a:rPr lang="en-US" sz="1800" i="1" dirty="0">
                <a:effectLst/>
                <a:latin typeface="Calibri" panose="020F0502020204030204" pitchFamily="34" charset="0"/>
                <a:ea typeface="Calibri" panose="020F0502020204030204" pitchFamily="34" charset="0"/>
              </a:rPr>
              <a:t>Action Corps! </a:t>
            </a:r>
            <a:r>
              <a:rPr lang="en-US" sz="1800" dirty="0">
                <a:effectLst/>
                <a:latin typeface="Calibri" panose="020F0502020204030204" pitchFamily="34" charset="0"/>
                <a:ea typeface="Calibri" panose="020F0502020204030204" pitchFamily="34" charset="0"/>
              </a:rPr>
              <a:t>Text “VFW” to 50457 or Visit vfw.org/</a:t>
            </a:r>
            <a:r>
              <a:rPr lang="en-US" sz="1800" dirty="0" err="1">
                <a:effectLst/>
                <a:latin typeface="Calibri" panose="020F0502020204030204" pitchFamily="34" charset="0"/>
                <a:ea typeface="Calibri" panose="020F0502020204030204" pitchFamily="34" charset="0"/>
              </a:rPr>
              <a:t>JoinActionCorps</a:t>
            </a:r>
            <a:endParaRPr lang="en-US" sz="1800" dirty="0">
              <a:effectLst/>
              <a:latin typeface="Calibri" panose="020F0502020204030204" pitchFamily="34" charset="0"/>
              <a:ea typeface="Calibri" panose="020F0502020204030204" pitchFamily="34" charset="0"/>
            </a:endParaRPr>
          </a:p>
        </p:txBody>
      </p:sp>
      <p:pic>
        <p:nvPicPr>
          <p:cNvPr id="10" name="Picture 9" descr="A person holding a tablet&#10;&#10;Description automatically generated with low confidence">
            <a:extLst>
              <a:ext uri="{FF2B5EF4-FFF2-40B4-BE49-F238E27FC236}">
                <a16:creationId xmlns:a16="http://schemas.microsoft.com/office/drawing/2014/main" id="{812A264A-2380-4290-8263-903715A703E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06065" y="3949410"/>
            <a:ext cx="3686597" cy="2459415"/>
          </a:xfrm>
          <a:prstGeom prst="rect">
            <a:avLst/>
          </a:prstGeom>
        </p:spPr>
      </p:pic>
    </p:spTree>
    <p:extLst>
      <p:ext uri="{BB962C8B-B14F-4D97-AF65-F5344CB8AC3E}">
        <p14:creationId xmlns:p14="http://schemas.microsoft.com/office/powerpoint/2010/main" val="12103208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534F00-7E2A-496A-A07E-4A312F5AF804}"/>
              </a:ext>
            </a:extLst>
          </p:cNvPr>
          <p:cNvSpPr>
            <a:spLocks noGrp="1"/>
          </p:cNvSpPr>
          <p:nvPr>
            <p:ph type="sldNum" sz="quarter" idx="10"/>
          </p:nvPr>
        </p:nvSpPr>
        <p:spPr/>
        <p:txBody>
          <a:bodyPr/>
          <a:lstStyle/>
          <a:p>
            <a:fld id="{60B18D57-13A5-4968-950D-8FEF41FA4399}" type="slidenum">
              <a:rPr lang="en-US" smtClean="0"/>
              <a:t>17</a:t>
            </a:fld>
            <a:endParaRPr lang="en-US"/>
          </a:p>
        </p:txBody>
      </p:sp>
      <p:sp>
        <p:nvSpPr>
          <p:cNvPr id="4" name="Title 3">
            <a:extLst>
              <a:ext uri="{FF2B5EF4-FFF2-40B4-BE49-F238E27FC236}">
                <a16:creationId xmlns:a16="http://schemas.microsoft.com/office/drawing/2014/main" id="{B6B5BAF3-4992-4CC3-815A-AB2001F4AE8C}"/>
              </a:ext>
            </a:extLst>
          </p:cNvPr>
          <p:cNvSpPr>
            <a:spLocks noGrp="1"/>
          </p:cNvSpPr>
          <p:nvPr>
            <p:ph type="title"/>
          </p:nvPr>
        </p:nvSpPr>
        <p:spPr/>
        <p:txBody>
          <a:bodyPr/>
          <a:lstStyle/>
          <a:p>
            <a:r>
              <a:rPr lang="en-US" dirty="0"/>
              <a:t>U.S. Dept. of Veteran Affairs</a:t>
            </a:r>
            <a:br>
              <a:rPr lang="en-US" dirty="0"/>
            </a:br>
            <a:r>
              <a:rPr lang="en-US" sz="2400" dirty="0"/>
              <a:t>Proposed Rating Changes</a:t>
            </a:r>
          </a:p>
        </p:txBody>
      </p:sp>
      <p:sp>
        <p:nvSpPr>
          <p:cNvPr id="8" name="TextBox 7">
            <a:extLst>
              <a:ext uri="{FF2B5EF4-FFF2-40B4-BE49-F238E27FC236}">
                <a16:creationId xmlns:a16="http://schemas.microsoft.com/office/drawing/2014/main" id="{CECE80F3-5508-47B1-91F4-9198E91BCF0C}"/>
              </a:ext>
            </a:extLst>
          </p:cNvPr>
          <p:cNvSpPr txBox="1"/>
          <p:nvPr/>
        </p:nvSpPr>
        <p:spPr>
          <a:xfrm>
            <a:off x="215153" y="1271755"/>
            <a:ext cx="8719122" cy="4524315"/>
          </a:xfrm>
          <a:prstGeom prst="rect">
            <a:avLst/>
          </a:prstGeom>
          <a:noFill/>
        </p:spPr>
        <p:txBody>
          <a:bodyPr wrap="square" rtlCol="0">
            <a:spAutoFit/>
          </a:bodyPr>
          <a:lstStyle/>
          <a:p>
            <a:pPr algn="l"/>
            <a:r>
              <a:rPr lang="en-US" b="0" i="0" dirty="0">
                <a:solidFill>
                  <a:srgbClr val="2E2E2E"/>
                </a:solidFill>
                <a:effectLst/>
                <a:latin typeface="Arial" panose="020B0604020202020204" pitchFamily="34" charset="0"/>
              </a:rPr>
              <a:t>Proposed updates include:</a:t>
            </a:r>
          </a:p>
          <a:p>
            <a:pPr algn="l"/>
            <a:endParaRPr lang="en-US" b="0" i="0" dirty="0">
              <a:solidFill>
                <a:srgbClr val="2E2E2E"/>
              </a:solidFill>
              <a:effectLst/>
              <a:latin typeface="Arial" panose="020B0604020202020204" pitchFamily="34" charset="0"/>
            </a:endParaRPr>
          </a:p>
          <a:p>
            <a:pPr algn="l"/>
            <a:r>
              <a:rPr lang="en-US" b="0" i="0" dirty="0">
                <a:solidFill>
                  <a:srgbClr val="2E2E2E"/>
                </a:solidFill>
                <a:effectLst/>
                <a:latin typeface="Arial" panose="020B0604020202020204" pitchFamily="34" charset="0"/>
              </a:rPr>
              <a:t>Modernizing the evaluative rating criteria for sleep apnea, using developments in medical knowledge to evaluate it based on its responsiveness to treatment, bringing the rating criteria for sleep apnea more closely in line with the stated purpose of the rating schedule</a:t>
            </a:r>
          </a:p>
          <a:p>
            <a:pPr algn="l"/>
            <a:endParaRPr lang="en-US" b="0" i="0" dirty="0">
              <a:solidFill>
                <a:srgbClr val="2E2E2E"/>
              </a:solidFill>
              <a:effectLst/>
              <a:latin typeface="Arial" panose="020B0604020202020204" pitchFamily="34" charset="0"/>
            </a:endParaRPr>
          </a:p>
          <a:p>
            <a:pPr algn="l"/>
            <a:r>
              <a:rPr lang="en-US" b="0" i="0" dirty="0">
                <a:solidFill>
                  <a:srgbClr val="2E2E2E"/>
                </a:solidFill>
                <a:effectLst/>
                <a:latin typeface="Arial" panose="020B0604020202020204" pitchFamily="34" charset="0"/>
              </a:rPr>
              <a:t>Evaluating tinnitus (ringing in the ears) as a symptom of the underlying disease which causes it, rather than as a stand-alone disability</a:t>
            </a:r>
          </a:p>
          <a:p>
            <a:pPr algn="l"/>
            <a:endParaRPr lang="en-US" b="0" i="0" dirty="0">
              <a:solidFill>
                <a:srgbClr val="2E2E2E"/>
              </a:solidFill>
              <a:effectLst/>
              <a:latin typeface="Arial" panose="020B0604020202020204" pitchFamily="34" charset="0"/>
            </a:endParaRPr>
          </a:p>
          <a:p>
            <a:pPr algn="l"/>
            <a:r>
              <a:rPr lang="en-US" b="0" i="0" dirty="0">
                <a:solidFill>
                  <a:srgbClr val="2E2E2E"/>
                </a:solidFill>
                <a:effectLst/>
                <a:latin typeface="Arial" panose="020B0604020202020204" pitchFamily="34" charset="0"/>
              </a:rPr>
              <a:t>Evaluating mental health conditions based on a more robust and holistic approach that assesses how impactful the disability is to cognition, interpersonal relationships, task completion, life activities and self-care. Additionally, the proposed evaluation criteria include a 10% minimum evaluation for having one or more service-connected mental health conditions and will no longer require “total occupational and social impairment” to attain a 100% evaluation</a:t>
            </a:r>
          </a:p>
        </p:txBody>
      </p:sp>
      <p:sp>
        <p:nvSpPr>
          <p:cNvPr id="9" name="TextBox 8">
            <a:extLst>
              <a:ext uri="{FF2B5EF4-FFF2-40B4-BE49-F238E27FC236}">
                <a16:creationId xmlns:a16="http://schemas.microsoft.com/office/drawing/2014/main" id="{54E8740C-FE62-47B5-9AEA-03D6E6A7A6E8}"/>
              </a:ext>
            </a:extLst>
          </p:cNvPr>
          <p:cNvSpPr txBox="1"/>
          <p:nvPr/>
        </p:nvSpPr>
        <p:spPr>
          <a:xfrm>
            <a:off x="1105231" y="6352143"/>
            <a:ext cx="6933537" cy="369332"/>
          </a:xfrm>
          <a:prstGeom prst="rect">
            <a:avLst/>
          </a:prstGeom>
          <a:noFill/>
        </p:spPr>
        <p:txBody>
          <a:bodyPr wrap="square" rtlCol="0">
            <a:spAutoFit/>
          </a:bodyPr>
          <a:lstStyle/>
          <a:p>
            <a:pPr marL="0" marR="0" algn="ctr">
              <a:spcBef>
                <a:spcPts val="0"/>
              </a:spcBef>
              <a:spcAft>
                <a:spcPts val="0"/>
              </a:spcAft>
            </a:pPr>
            <a:r>
              <a:rPr lang="en-US" sz="1800" dirty="0">
                <a:effectLst/>
                <a:latin typeface="Calibri" panose="020F0502020204030204" pitchFamily="34" charset="0"/>
                <a:ea typeface="Calibri" panose="020F0502020204030204" pitchFamily="34" charset="0"/>
              </a:rPr>
              <a:t>Join </a:t>
            </a:r>
            <a:r>
              <a:rPr lang="en-US" sz="1800" i="1" dirty="0">
                <a:effectLst/>
                <a:latin typeface="Calibri" panose="020F0502020204030204" pitchFamily="34" charset="0"/>
                <a:ea typeface="Calibri" panose="020F0502020204030204" pitchFamily="34" charset="0"/>
              </a:rPr>
              <a:t>Action Corps! </a:t>
            </a:r>
            <a:r>
              <a:rPr lang="en-US" sz="1800" dirty="0">
                <a:effectLst/>
                <a:latin typeface="Calibri" panose="020F0502020204030204" pitchFamily="34" charset="0"/>
                <a:ea typeface="Calibri" panose="020F0502020204030204" pitchFamily="34" charset="0"/>
              </a:rPr>
              <a:t>Text “VFW” to 50457 or Visit vfw.org/</a:t>
            </a:r>
            <a:r>
              <a:rPr lang="en-US" sz="1800" dirty="0" err="1">
                <a:effectLst/>
                <a:latin typeface="Calibri" panose="020F0502020204030204" pitchFamily="34" charset="0"/>
                <a:ea typeface="Calibri" panose="020F0502020204030204" pitchFamily="34" charset="0"/>
              </a:rPr>
              <a:t>JoinActionCorps</a:t>
            </a:r>
            <a:endParaRPr lang="en-US" sz="18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359988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534F00-7E2A-496A-A07E-4A312F5AF804}"/>
              </a:ext>
            </a:extLst>
          </p:cNvPr>
          <p:cNvSpPr>
            <a:spLocks noGrp="1"/>
          </p:cNvSpPr>
          <p:nvPr>
            <p:ph type="sldNum" sz="quarter" idx="10"/>
          </p:nvPr>
        </p:nvSpPr>
        <p:spPr/>
        <p:txBody>
          <a:bodyPr/>
          <a:lstStyle/>
          <a:p>
            <a:fld id="{60B18D57-13A5-4968-950D-8FEF41FA4399}" type="slidenum">
              <a:rPr lang="en-US" smtClean="0"/>
              <a:t>18</a:t>
            </a:fld>
            <a:endParaRPr lang="en-US"/>
          </a:p>
        </p:txBody>
      </p:sp>
      <p:sp>
        <p:nvSpPr>
          <p:cNvPr id="4" name="Title 3">
            <a:extLst>
              <a:ext uri="{FF2B5EF4-FFF2-40B4-BE49-F238E27FC236}">
                <a16:creationId xmlns:a16="http://schemas.microsoft.com/office/drawing/2014/main" id="{B6B5BAF3-4992-4CC3-815A-AB2001F4AE8C}"/>
              </a:ext>
            </a:extLst>
          </p:cNvPr>
          <p:cNvSpPr>
            <a:spLocks noGrp="1"/>
          </p:cNvSpPr>
          <p:nvPr>
            <p:ph type="title"/>
          </p:nvPr>
        </p:nvSpPr>
        <p:spPr/>
        <p:txBody>
          <a:bodyPr/>
          <a:lstStyle/>
          <a:p>
            <a:r>
              <a:rPr lang="en-US" dirty="0"/>
              <a:t>U.S. Dept. of Veteran Affairs</a:t>
            </a:r>
            <a:br>
              <a:rPr lang="en-US" dirty="0"/>
            </a:br>
            <a:r>
              <a:rPr lang="en-US" sz="2400" dirty="0"/>
              <a:t>Proposed Rating Changes</a:t>
            </a:r>
          </a:p>
        </p:txBody>
      </p:sp>
      <p:sp>
        <p:nvSpPr>
          <p:cNvPr id="8" name="TextBox 7">
            <a:extLst>
              <a:ext uri="{FF2B5EF4-FFF2-40B4-BE49-F238E27FC236}">
                <a16:creationId xmlns:a16="http://schemas.microsoft.com/office/drawing/2014/main" id="{CECE80F3-5508-47B1-91F4-9198E91BCF0C}"/>
              </a:ext>
            </a:extLst>
          </p:cNvPr>
          <p:cNvSpPr txBox="1"/>
          <p:nvPr/>
        </p:nvSpPr>
        <p:spPr>
          <a:xfrm>
            <a:off x="215153" y="1271755"/>
            <a:ext cx="8719122" cy="4278094"/>
          </a:xfrm>
          <a:prstGeom prst="rect">
            <a:avLst/>
          </a:prstGeom>
          <a:noFill/>
        </p:spPr>
        <p:txBody>
          <a:bodyPr wrap="square" rtlCol="0">
            <a:spAutoFit/>
          </a:bodyPr>
          <a:lstStyle/>
          <a:p>
            <a:pPr algn="l"/>
            <a:r>
              <a:rPr lang="en-US" b="0" i="0" dirty="0">
                <a:solidFill>
                  <a:srgbClr val="2E2E2E"/>
                </a:solidFill>
                <a:effectLst/>
                <a:latin typeface="Arial" panose="020B0604020202020204" pitchFamily="34" charset="0"/>
              </a:rPr>
              <a:t>No change to a Veteran’s current rating would occur due to these proposed changes</a:t>
            </a:r>
          </a:p>
          <a:p>
            <a:pPr algn="l"/>
            <a:endParaRPr lang="en-US" b="0" i="0" dirty="0">
              <a:solidFill>
                <a:srgbClr val="2E2E2E"/>
              </a:solidFill>
              <a:effectLst/>
              <a:latin typeface="Arial" panose="020B0604020202020204" pitchFamily="34" charset="0"/>
            </a:endParaRPr>
          </a:p>
          <a:p>
            <a:pPr algn="l"/>
            <a:endParaRPr lang="en-US" dirty="0">
              <a:solidFill>
                <a:srgbClr val="2E2E2E"/>
              </a:solidFill>
              <a:latin typeface="Arial" panose="020B0604020202020204" pitchFamily="34" charset="0"/>
            </a:endParaRPr>
          </a:p>
          <a:p>
            <a:pPr algn="l"/>
            <a:r>
              <a:rPr lang="en-US" b="0" i="0" dirty="0">
                <a:solidFill>
                  <a:srgbClr val="2E2E2E"/>
                </a:solidFill>
                <a:effectLst/>
                <a:latin typeface="Arial" panose="020B0604020202020204" pitchFamily="34" charset="0"/>
              </a:rPr>
              <a:t>If the proposed changes are finalized, Veterans who currently receive compensation for a service-connected condition can apply for increased compensation, but no reductions shall be made unless an improvement in the Veteran’s disability is shown to have occurred.</a:t>
            </a:r>
          </a:p>
          <a:p>
            <a:pPr algn="l"/>
            <a:endParaRPr lang="en-US" dirty="0">
              <a:solidFill>
                <a:srgbClr val="2E2E2E"/>
              </a:solidFill>
              <a:latin typeface="Arial" panose="020B0604020202020204" pitchFamily="34" charset="0"/>
            </a:endParaRPr>
          </a:p>
          <a:p>
            <a:pPr algn="l"/>
            <a:endParaRPr lang="en-US" dirty="0">
              <a:solidFill>
                <a:srgbClr val="2E2E2E"/>
              </a:solidFill>
              <a:latin typeface="Arial" panose="020B0604020202020204" pitchFamily="34" charset="0"/>
            </a:endParaRPr>
          </a:p>
          <a:p>
            <a:pPr algn="l"/>
            <a:endParaRPr lang="en-US" dirty="0">
              <a:solidFill>
                <a:srgbClr val="2E2E2E"/>
              </a:solidFill>
              <a:latin typeface="Arial" panose="020B0604020202020204" pitchFamily="34" charset="0"/>
            </a:endParaRPr>
          </a:p>
          <a:p>
            <a:pPr algn="l"/>
            <a:r>
              <a:rPr lang="en-US" b="0" i="0" dirty="0">
                <a:solidFill>
                  <a:srgbClr val="2E2E2E"/>
                </a:solidFill>
                <a:effectLst/>
                <a:latin typeface="Arial" panose="020B0604020202020204" pitchFamily="34" charset="0"/>
              </a:rPr>
              <a:t>Please provide comments to the proposed changes on the Federal Registry</a:t>
            </a:r>
          </a:p>
          <a:p>
            <a:pPr algn="l"/>
            <a:endParaRPr lang="en-US" dirty="0">
              <a:solidFill>
                <a:srgbClr val="2E2E2E"/>
              </a:solidFill>
              <a:latin typeface="Arial" panose="020B0604020202020204" pitchFamily="34" charset="0"/>
            </a:endParaRPr>
          </a:p>
          <a:p>
            <a:pPr algn="l"/>
            <a:r>
              <a:rPr lang="en-US" b="0" i="0" dirty="0">
                <a:solidFill>
                  <a:srgbClr val="2E2E2E"/>
                </a:solidFill>
                <a:effectLst/>
                <a:latin typeface="Arial" panose="020B0604020202020204" pitchFamily="34" charset="0"/>
              </a:rPr>
              <a:t>Find the links to the Federal Registry page at </a:t>
            </a:r>
          </a:p>
          <a:p>
            <a:pPr algn="l"/>
            <a:endParaRPr lang="en-US" b="0" i="0" dirty="0">
              <a:solidFill>
                <a:srgbClr val="2E2E2E"/>
              </a:solidFill>
              <a:effectLst/>
              <a:latin typeface="Arial" panose="020B0604020202020204" pitchFamily="34" charset="0"/>
            </a:endParaRPr>
          </a:p>
          <a:p>
            <a:pPr algn="ctr"/>
            <a:r>
              <a:rPr lang="en-US" sz="2000" b="0" i="0" dirty="0">
                <a:solidFill>
                  <a:srgbClr val="2E2E2E"/>
                </a:solidFill>
                <a:effectLst/>
                <a:latin typeface="Arial" panose="020B0604020202020204" pitchFamily="34" charset="0"/>
              </a:rPr>
              <a:t>https://linktr.ee/vfwco</a:t>
            </a:r>
          </a:p>
        </p:txBody>
      </p:sp>
      <p:sp>
        <p:nvSpPr>
          <p:cNvPr id="9" name="TextBox 8">
            <a:extLst>
              <a:ext uri="{FF2B5EF4-FFF2-40B4-BE49-F238E27FC236}">
                <a16:creationId xmlns:a16="http://schemas.microsoft.com/office/drawing/2014/main" id="{54E8740C-FE62-47B5-9AEA-03D6E6A7A6E8}"/>
              </a:ext>
            </a:extLst>
          </p:cNvPr>
          <p:cNvSpPr txBox="1"/>
          <p:nvPr/>
        </p:nvSpPr>
        <p:spPr>
          <a:xfrm>
            <a:off x="1105231" y="6352143"/>
            <a:ext cx="6933537" cy="369332"/>
          </a:xfrm>
          <a:prstGeom prst="rect">
            <a:avLst/>
          </a:prstGeom>
          <a:noFill/>
        </p:spPr>
        <p:txBody>
          <a:bodyPr wrap="square" rtlCol="0">
            <a:spAutoFit/>
          </a:bodyPr>
          <a:lstStyle/>
          <a:p>
            <a:pPr marL="0" marR="0" algn="ctr">
              <a:spcBef>
                <a:spcPts val="0"/>
              </a:spcBef>
              <a:spcAft>
                <a:spcPts val="0"/>
              </a:spcAft>
            </a:pPr>
            <a:r>
              <a:rPr lang="en-US" sz="1800" dirty="0">
                <a:effectLst/>
                <a:latin typeface="Calibri" panose="020F0502020204030204" pitchFamily="34" charset="0"/>
                <a:ea typeface="Calibri" panose="020F0502020204030204" pitchFamily="34" charset="0"/>
              </a:rPr>
              <a:t>Join </a:t>
            </a:r>
            <a:r>
              <a:rPr lang="en-US" sz="1800" i="1" dirty="0">
                <a:effectLst/>
                <a:latin typeface="Calibri" panose="020F0502020204030204" pitchFamily="34" charset="0"/>
                <a:ea typeface="Calibri" panose="020F0502020204030204" pitchFamily="34" charset="0"/>
              </a:rPr>
              <a:t>Action Corps! </a:t>
            </a:r>
            <a:r>
              <a:rPr lang="en-US" sz="1800" dirty="0">
                <a:effectLst/>
                <a:latin typeface="Calibri" panose="020F0502020204030204" pitchFamily="34" charset="0"/>
                <a:ea typeface="Calibri" panose="020F0502020204030204" pitchFamily="34" charset="0"/>
              </a:rPr>
              <a:t>Text “VFW” to 50457 or Visit vfw.org/</a:t>
            </a:r>
            <a:r>
              <a:rPr lang="en-US" sz="1800" dirty="0" err="1">
                <a:effectLst/>
                <a:latin typeface="Calibri" panose="020F0502020204030204" pitchFamily="34" charset="0"/>
                <a:ea typeface="Calibri" panose="020F0502020204030204" pitchFamily="34" charset="0"/>
              </a:rPr>
              <a:t>JoinActionCorps</a:t>
            </a:r>
            <a:endParaRPr lang="en-US" sz="18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9333384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55971" y="2341658"/>
            <a:ext cx="6878972" cy="286232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srgbClr val="991A1E"/>
                </a:solidFill>
                <a:effectLst/>
                <a:uLnTx/>
                <a:uFillTx/>
                <a:latin typeface="Arial" panose="020B0604020202020204" pitchFamily="34" charset="0"/>
                <a:ea typeface="+mn-ea"/>
                <a:cs typeface="Arial" panose="020B0604020202020204" pitchFamily="34" charset="0"/>
              </a:rPr>
              <a:t>Listening Session here at 4pm</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sz="3600" b="1" dirty="0">
              <a:solidFill>
                <a:srgbClr val="991A1E"/>
              </a:solidFill>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3600" b="1" dirty="0">
                <a:solidFill>
                  <a:srgbClr val="991A1E"/>
                </a:solidFill>
                <a:latin typeface="Arial" panose="020B0604020202020204" pitchFamily="34" charset="0"/>
                <a:cs typeface="Arial" panose="020B0604020202020204" pitchFamily="34" charset="0"/>
              </a:rPr>
              <a:t>Bring your questions, thoughts, and ideas about what I briefed today</a:t>
            </a:r>
            <a:endParaRPr kumimoji="0" lang="en-US" sz="3600" b="1" i="0" u="none" strike="noStrike" kern="1200" cap="none" spc="0" normalizeH="0" baseline="0" noProof="0" dirty="0">
              <a:ln>
                <a:noFill/>
              </a:ln>
              <a:solidFill>
                <a:srgbClr val="991A1E"/>
              </a:solidFill>
              <a:effectLst/>
              <a:uLnTx/>
              <a:uFillTx/>
              <a:latin typeface="Arial" panose="020B0604020202020204" pitchFamily="34" charset="0"/>
              <a:ea typeface="+mn-ea"/>
              <a:cs typeface="Arial" panose="020B0604020202020204" pitchFamily="34" charset="0"/>
            </a:endParaRPr>
          </a:p>
        </p:txBody>
      </p:sp>
      <p:sp>
        <p:nvSpPr>
          <p:cNvPr id="3" name="TextBox 2"/>
          <p:cNvSpPr txBox="1"/>
          <p:nvPr/>
        </p:nvSpPr>
        <p:spPr>
          <a:xfrm>
            <a:off x="5736921" y="5285984"/>
            <a:ext cx="2868460" cy="132343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991A1E"/>
                </a:solidFill>
                <a:effectLst/>
                <a:uLnTx/>
                <a:uFillTx/>
                <a:latin typeface="Arial" panose="020B0604020202020204" pitchFamily="34" charset="0"/>
                <a:ea typeface="+mn-ea"/>
                <a:cs typeface="Arial" panose="020B0604020202020204" pitchFamily="34" charset="0"/>
              </a:rPr>
              <a:t>Steve Kjonaas</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991A1E"/>
                </a:solidFill>
                <a:effectLst/>
                <a:uLnTx/>
                <a:uFillTx/>
                <a:latin typeface="Arial" panose="020B0604020202020204" pitchFamily="34" charset="0"/>
                <a:ea typeface="+mn-ea"/>
                <a:cs typeface="Arial" panose="020B0604020202020204" pitchFamily="34" charset="0"/>
              </a:rPr>
              <a:t>VFW Colorado Legislative Director</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err="1">
                <a:ln>
                  <a:noFill/>
                </a:ln>
                <a:solidFill>
                  <a:srgbClr val="991A1E"/>
                </a:solidFill>
                <a:effectLst/>
                <a:uLnTx/>
                <a:uFillTx/>
                <a:latin typeface="Arial" panose="020B0604020202020204" pitchFamily="34" charset="0"/>
                <a:ea typeface="+mn-ea"/>
                <a:cs typeface="Arial" panose="020B0604020202020204" pitchFamily="34" charset="0"/>
              </a:rPr>
              <a:t>Steve@VFWCO.Org</a:t>
            </a:r>
            <a:endPar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21453054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721784F-421F-4A79-A7C8-3BB7DB1AB188}"/>
              </a:ext>
            </a:extLst>
          </p:cNvPr>
          <p:cNvSpPr>
            <a:spLocks noGrp="1"/>
          </p:cNvSpPr>
          <p:nvPr>
            <p:ph type="sldNum" sz="quarter" idx="12"/>
          </p:nvPr>
        </p:nvSpPr>
        <p:spPr/>
        <p:txBody>
          <a:bodyPr/>
          <a:lstStyle/>
          <a:p>
            <a:fld id="{60B18D57-13A5-4968-950D-8FEF41FA4399}" type="slidenum">
              <a:rPr lang="en-US" smtClean="0"/>
              <a:t>2</a:t>
            </a:fld>
            <a:endParaRPr lang="en-US"/>
          </a:p>
        </p:txBody>
      </p:sp>
      <p:sp>
        <p:nvSpPr>
          <p:cNvPr id="6" name="Title 5">
            <a:extLst>
              <a:ext uri="{FF2B5EF4-FFF2-40B4-BE49-F238E27FC236}">
                <a16:creationId xmlns:a16="http://schemas.microsoft.com/office/drawing/2014/main" id="{F77EFDA5-9E2F-4352-8A5E-D70E5B8A42DB}"/>
              </a:ext>
            </a:extLst>
          </p:cNvPr>
          <p:cNvSpPr>
            <a:spLocks noGrp="1"/>
          </p:cNvSpPr>
          <p:nvPr>
            <p:ph type="title"/>
          </p:nvPr>
        </p:nvSpPr>
        <p:spPr/>
        <p:txBody>
          <a:bodyPr/>
          <a:lstStyle/>
          <a:p>
            <a:r>
              <a:rPr lang="en-US" dirty="0"/>
              <a:t>Toxic Exposure Legislation</a:t>
            </a:r>
          </a:p>
        </p:txBody>
      </p:sp>
      <p:sp>
        <p:nvSpPr>
          <p:cNvPr id="2" name="Rectangle 1">
            <a:extLst>
              <a:ext uri="{FF2B5EF4-FFF2-40B4-BE49-F238E27FC236}">
                <a16:creationId xmlns:a16="http://schemas.microsoft.com/office/drawing/2014/main" id="{5E185761-761E-7D4B-B3BA-6655A9DBE6E5}"/>
              </a:ext>
            </a:extLst>
          </p:cNvPr>
          <p:cNvSpPr/>
          <p:nvPr/>
        </p:nvSpPr>
        <p:spPr>
          <a:xfrm>
            <a:off x="0" y="1257300"/>
            <a:ext cx="9144000" cy="3963393"/>
          </a:xfrm>
          <a:prstGeom prst="rect">
            <a:avLst/>
          </a:prstGeom>
        </p:spPr>
        <p:txBody>
          <a:bodyPr wrap="square">
            <a:spAutoFit/>
          </a:bodyPr>
          <a:lstStyle/>
          <a:p>
            <a:pPr marL="457200" lvl="0"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Action Alerts</a:t>
            </a:r>
          </a:p>
          <a:p>
            <a:pPr marL="457200" lvl="0"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TV News</a:t>
            </a:r>
          </a:p>
          <a:p>
            <a:pPr marL="457200" lvl="0"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Facebook</a:t>
            </a:r>
          </a:p>
          <a:p>
            <a:pPr marL="457200" lvl="0"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Tweeter</a:t>
            </a:r>
          </a:p>
          <a:p>
            <a:pPr marL="457200" lvl="0"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Instagram</a:t>
            </a:r>
          </a:p>
          <a:p>
            <a:pPr lvl="1"/>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lvl="1">
              <a:lnSpc>
                <a:spcPct val="150000"/>
              </a:lnSpc>
            </a:pPr>
            <a:r>
              <a:rPr lang="en-US" sz="2400" dirty="0">
                <a:latin typeface="Arial" panose="020B0604020202020204" pitchFamily="34" charset="0"/>
                <a:ea typeface="Calibri" panose="020F0502020204030204" pitchFamily="34" charset="0"/>
                <a:cs typeface="Arial" panose="020B0604020202020204" pitchFamily="34" charset="0"/>
              </a:rPr>
              <a:t>We made it pretty hard not to notice that Toxic Exposure is the VFW’s #1 Legislative Priority </a:t>
            </a:r>
            <a:endParaRPr lang="en-US" sz="2400"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686E530B-3874-4F5E-85B4-1AB1FD062B48}"/>
              </a:ext>
            </a:extLst>
          </p:cNvPr>
          <p:cNvSpPr txBox="1"/>
          <p:nvPr/>
        </p:nvSpPr>
        <p:spPr>
          <a:xfrm>
            <a:off x="1105231" y="6352143"/>
            <a:ext cx="6933537" cy="369332"/>
          </a:xfrm>
          <a:prstGeom prst="rect">
            <a:avLst/>
          </a:prstGeom>
          <a:noFill/>
        </p:spPr>
        <p:txBody>
          <a:bodyPr wrap="square" rtlCol="0">
            <a:spAutoFit/>
          </a:bodyPr>
          <a:lstStyle/>
          <a:p>
            <a:pPr marL="0" marR="0" algn="ctr">
              <a:spcBef>
                <a:spcPts val="0"/>
              </a:spcBef>
              <a:spcAft>
                <a:spcPts val="0"/>
              </a:spcAft>
            </a:pPr>
            <a:r>
              <a:rPr lang="en-US" sz="1800" dirty="0">
                <a:effectLst/>
                <a:latin typeface="Calibri" panose="020F0502020204030204" pitchFamily="34" charset="0"/>
                <a:ea typeface="Calibri" panose="020F0502020204030204" pitchFamily="34" charset="0"/>
              </a:rPr>
              <a:t>Join </a:t>
            </a:r>
            <a:r>
              <a:rPr lang="en-US" sz="1800" i="1" dirty="0">
                <a:effectLst/>
                <a:latin typeface="Calibri" panose="020F0502020204030204" pitchFamily="34" charset="0"/>
                <a:ea typeface="Calibri" panose="020F0502020204030204" pitchFamily="34" charset="0"/>
              </a:rPr>
              <a:t>Action Corps! </a:t>
            </a:r>
            <a:r>
              <a:rPr lang="en-US" sz="1800" dirty="0">
                <a:effectLst/>
                <a:latin typeface="Calibri" panose="020F0502020204030204" pitchFamily="34" charset="0"/>
                <a:ea typeface="Calibri" panose="020F0502020204030204" pitchFamily="34" charset="0"/>
              </a:rPr>
              <a:t>Text “VFW” to 50457 or Visit vfw.org/</a:t>
            </a:r>
            <a:r>
              <a:rPr lang="en-US" sz="1800" dirty="0" err="1">
                <a:effectLst/>
                <a:latin typeface="Calibri" panose="020F0502020204030204" pitchFamily="34" charset="0"/>
                <a:ea typeface="Calibri" panose="020F0502020204030204" pitchFamily="34" charset="0"/>
              </a:rPr>
              <a:t>JoinActionCorps</a:t>
            </a:r>
            <a:endParaRPr lang="en-US" sz="18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6293213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721784F-421F-4A79-A7C8-3BB7DB1AB188}"/>
              </a:ext>
            </a:extLst>
          </p:cNvPr>
          <p:cNvSpPr>
            <a:spLocks noGrp="1"/>
          </p:cNvSpPr>
          <p:nvPr>
            <p:ph type="sldNum" sz="quarter" idx="12"/>
          </p:nvPr>
        </p:nvSpPr>
        <p:spPr/>
        <p:txBody>
          <a:bodyPr/>
          <a:lstStyle/>
          <a:p>
            <a:fld id="{60B18D57-13A5-4968-950D-8FEF41FA4399}" type="slidenum">
              <a:rPr lang="en-US" smtClean="0"/>
              <a:t>3</a:t>
            </a:fld>
            <a:endParaRPr lang="en-US"/>
          </a:p>
        </p:txBody>
      </p:sp>
      <p:sp>
        <p:nvSpPr>
          <p:cNvPr id="6" name="Title 5">
            <a:extLst>
              <a:ext uri="{FF2B5EF4-FFF2-40B4-BE49-F238E27FC236}">
                <a16:creationId xmlns:a16="http://schemas.microsoft.com/office/drawing/2014/main" id="{F77EFDA5-9E2F-4352-8A5E-D70E5B8A42DB}"/>
              </a:ext>
            </a:extLst>
          </p:cNvPr>
          <p:cNvSpPr>
            <a:spLocks noGrp="1"/>
          </p:cNvSpPr>
          <p:nvPr>
            <p:ph type="title"/>
          </p:nvPr>
        </p:nvSpPr>
        <p:spPr/>
        <p:txBody>
          <a:bodyPr/>
          <a:lstStyle/>
          <a:p>
            <a:r>
              <a:rPr lang="en-US" dirty="0"/>
              <a:t>Toxic Exposure Legislation</a:t>
            </a:r>
          </a:p>
        </p:txBody>
      </p:sp>
      <p:sp>
        <p:nvSpPr>
          <p:cNvPr id="2" name="Rectangle 1">
            <a:extLst>
              <a:ext uri="{FF2B5EF4-FFF2-40B4-BE49-F238E27FC236}">
                <a16:creationId xmlns:a16="http://schemas.microsoft.com/office/drawing/2014/main" id="{5E185761-761E-7D4B-B3BA-6655A9DBE6E5}"/>
              </a:ext>
            </a:extLst>
          </p:cNvPr>
          <p:cNvSpPr/>
          <p:nvPr/>
        </p:nvSpPr>
        <p:spPr>
          <a:xfrm>
            <a:off x="0" y="1257300"/>
            <a:ext cx="9144000" cy="830997"/>
          </a:xfrm>
          <a:prstGeom prst="rect">
            <a:avLst/>
          </a:prstGeom>
        </p:spPr>
        <p:txBody>
          <a:bodyPr wrap="square">
            <a:spAutoFit/>
          </a:bodyPr>
          <a:lstStyle/>
          <a:p>
            <a:pPr lvl="0"/>
            <a:endParaRPr lang="en-US" sz="2400" dirty="0">
              <a:latin typeface="Arial" panose="020B0604020202020204" pitchFamily="34" charset="0"/>
              <a:cs typeface="Arial" panose="020B0604020202020204" pitchFamily="34" charset="0"/>
            </a:endParaRPr>
          </a:p>
          <a:p>
            <a:pPr lvl="0"/>
            <a:endParaRPr lang="en-US" sz="2400" dirty="0">
              <a:latin typeface="Arial" panose="020B0604020202020204" pitchFamily="34" charset="0"/>
              <a:cs typeface="Arial" panose="020B0604020202020204" pitchFamily="34" charset="0"/>
            </a:endParaRPr>
          </a:p>
        </p:txBody>
      </p:sp>
      <p:pic>
        <p:nvPicPr>
          <p:cNvPr id="8" name="Picture 7" descr="A picture containing text, outdoor, person&#10;&#10;Description automatically generated">
            <a:extLst>
              <a:ext uri="{FF2B5EF4-FFF2-40B4-BE49-F238E27FC236}">
                <a16:creationId xmlns:a16="http://schemas.microsoft.com/office/drawing/2014/main" id="{F23F2C27-AD82-4C01-B71C-65557729F83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8650" y="2014268"/>
            <a:ext cx="7229225" cy="4342082"/>
          </a:xfrm>
          <a:prstGeom prst="rect">
            <a:avLst/>
          </a:prstGeom>
        </p:spPr>
      </p:pic>
      <p:sp>
        <p:nvSpPr>
          <p:cNvPr id="9" name="TextBox 8">
            <a:extLst>
              <a:ext uri="{FF2B5EF4-FFF2-40B4-BE49-F238E27FC236}">
                <a16:creationId xmlns:a16="http://schemas.microsoft.com/office/drawing/2014/main" id="{45989C52-200A-4FB5-99B9-998982637613}"/>
              </a:ext>
            </a:extLst>
          </p:cNvPr>
          <p:cNvSpPr txBox="1"/>
          <p:nvPr/>
        </p:nvSpPr>
        <p:spPr>
          <a:xfrm>
            <a:off x="628650" y="1317072"/>
            <a:ext cx="7886700" cy="369332"/>
          </a:xfrm>
          <a:prstGeom prst="rect">
            <a:avLst/>
          </a:prstGeom>
          <a:noFill/>
        </p:spPr>
        <p:txBody>
          <a:bodyPr wrap="square" rtlCol="0">
            <a:spAutoFit/>
          </a:bodyPr>
          <a:lstStyle/>
          <a:p>
            <a:r>
              <a:rPr lang="en-US" dirty="0"/>
              <a:t>H.R. 3967 The Honoring Our PACT Act passed the House and is in the Senate</a:t>
            </a:r>
          </a:p>
        </p:txBody>
      </p:sp>
    </p:spTree>
    <p:extLst>
      <p:ext uri="{BB962C8B-B14F-4D97-AF65-F5344CB8AC3E}">
        <p14:creationId xmlns:p14="http://schemas.microsoft.com/office/powerpoint/2010/main" val="35817297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216D9C0-D888-4DFA-BB3C-AD6DC455CB11}"/>
              </a:ext>
            </a:extLst>
          </p:cNvPr>
          <p:cNvSpPr>
            <a:spLocks noGrp="1"/>
          </p:cNvSpPr>
          <p:nvPr>
            <p:ph idx="1"/>
          </p:nvPr>
        </p:nvSpPr>
        <p:spPr>
          <a:xfrm>
            <a:off x="215153" y="1393236"/>
            <a:ext cx="8761067" cy="4882058"/>
          </a:xfrm>
        </p:spPr>
        <p:txBody>
          <a:bodyPr/>
          <a:lstStyle/>
          <a:p>
            <a:r>
              <a:rPr lang="en-US" dirty="0">
                <a:latin typeface="+mn-lt"/>
              </a:rPr>
              <a:t>The Honoring Our Pact Act is set to improve the provision of health care and other benefits from the Department of Vet Affairs for 3.5 million Veterans who were exposed to toxic substances, and for other purposes</a:t>
            </a:r>
          </a:p>
          <a:p>
            <a:endParaRPr lang="en-US" dirty="0">
              <a:latin typeface="+mn-lt"/>
            </a:endParaRPr>
          </a:p>
          <a:p>
            <a:r>
              <a:rPr lang="en-US" dirty="0">
                <a:latin typeface="+mn-lt"/>
              </a:rPr>
              <a:t>H.R. 3967 - Honoring our PACT Act, is perhaps the most ambitious and comprehensive legislation introduced to date on military toxic exposures</a:t>
            </a:r>
          </a:p>
          <a:p>
            <a:endParaRPr lang="en-US" dirty="0">
              <a:latin typeface="+mn-lt"/>
            </a:endParaRPr>
          </a:p>
          <a:p>
            <a:r>
              <a:rPr lang="en-US" dirty="0">
                <a:latin typeface="+mn-lt"/>
              </a:rPr>
              <a:t>For claims involving toxic exposures, the burden of proof falls far too heavily on the Veteran. This is a significant barrier to Veteran’s access to care</a:t>
            </a:r>
          </a:p>
          <a:p>
            <a:endParaRPr lang="en-US" dirty="0"/>
          </a:p>
        </p:txBody>
      </p:sp>
      <p:sp>
        <p:nvSpPr>
          <p:cNvPr id="3" name="Slide Number Placeholder 2">
            <a:extLst>
              <a:ext uri="{FF2B5EF4-FFF2-40B4-BE49-F238E27FC236}">
                <a16:creationId xmlns:a16="http://schemas.microsoft.com/office/drawing/2014/main" id="{7582B043-4F46-45AA-9CBF-ABF25D63843B}"/>
              </a:ext>
            </a:extLst>
          </p:cNvPr>
          <p:cNvSpPr>
            <a:spLocks noGrp="1"/>
          </p:cNvSpPr>
          <p:nvPr>
            <p:ph type="sldNum" sz="quarter" idx="12"/>
          </p:nvPr>
        </p:nvSpPr>
        <p:spPr/>
        <p:txBody>
          <a:bodyPr/>
          <a:lstStyle/>
          <a:p>
            <a:fld id="{E2FB73DA-5FDE-45B5-BAA4-C61223CC44F6}" type="slidenum">
              <a:rPr lang="en-US" smtClean="0"/>
              <a:pPr/>
              <a:t>4</a:t>
            </a:fld>
            <a:endParaRPr lang="en-US" dirty="0"/>
          </a:p>
        </p:txBody>
      </p:sp>
      <p:sp>
        <p:nvSpPr>
          <p:cNvPr id="4" name="Title 3">
            <a:extLst>
              <a:ext uri="{FF2B5EF4-FFF2-40B4-BE49-F238E27FC236}">
                <a16:creationId xmlns:a16="http://schemas.microsoft.com/office/drawing/2014/main" id="{27AE6B8E-F1A7-4B08-80EB-664709EA7F2D}"/>
              </a:ext>
            </a:extLst>
          </p:cNvPr>
          <p:cNvSpPr>
            <a:spLocks noGrp="1"/>
          </p:cNvSpPr>
          <p:nvPr>
            <p:ph type="title"/>
          </p:nvPr>
        </p:nvSpPr>
        <p:spPr/>
        <p:txBody>
          <a:bodyPr/>
          <a:lstStyle/>
          <a:p>
            <a:pPr algn="ctr"/>
            <a:r>
              <a:rPr kumimoji="0" lang="en-US" sz="3200" b="1" i="0" u="none" strike="noStrike" kern="120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rPr>
              <a:t>Toxic Exposure Legislation</a:t>
            </a:r>
            <a:br>
              <a:rPr kumimoji="0" lang="en-US" sz="3200" b="1" i="0" u="none" strike="noStrike" kern="120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rPr>
            </a:br>
            <a:r>
              <a:rPr kumimoji="0" lang="en-US" sz="2400" i="0" u="none" strike="noStrike" kern="120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rPr>
              <a:t>Leave No Veteran Behind</a:t>
            </a:r>
            <a:endParaRPr lang="en-US" dirty="0"/>
          </a:p>
        </p:txBody>
      </p:sp>
      <p:sp>
        <p:nvSpPr>
          <p:cNvPr id="6" name="TextBox 5">
            <a:extLst>
              <a:ext uri="{FF2B5EF4-FFF2-40B4-BE49-F238E27FC236}">
                <a16:creationId xmlns:a16="http://schemas.microsoft.com/office/drawing/2014/main" id="{F2FA3EF2-8285-47AE-B3F1-74BF477C85E3}"/>
              </a:ext>
            </a:extLst>
          </p:cNvPr>
          <p:cNvSpPr txBox="1"/>
          <p:nvPr/>
        </p:nvSpPr>
        <p:spPr>
          <a:xfrm>
            <a:off x="1105231" y="6352143"/>
            <a:ext cx="6933537" cy="369332"/>
          </a:xfrm>
          <a:prstGeom prst="rect">
            <a:avLst/>
          </a:prstGeom>
          <a:noFill/>
        </p:spPr>
        <p:txBody>
          <a:bodyPr wrap="square" rtlCol="0">
            <a:spAutoFit/>
          </a:bodyPr>
          <a:lstStyle/>
          <a:p>
            <a:pPr marL="0" marR="0" algn="ctr">
              <a:spcBef>
                <a:spcPts val="0"/>
              </a:spcBef>
              <a:spcAft>
                <a:spcPts val="0"/>
              </a:spcAft>
            </a:pPr>
            <a:r>
              <a:rPr lang="en-US" sz="1800" dirty="0">
                <a:effectLst/>
                <a:latin typeface="Calibri" panose="020F0502020204030204" pitchFamily="34" charset="0"/>
                <a:ea typeface="Calibri" panose="020F0502020204030204" pitchFamily="34" charset="0"/>
              </a:rPr>
              <a:t>Join </a:t>
            </a:r>
            <a:r>
              <a:rPr lang="en-US" sz="1800" i="1" dirty="0">
                <a:effectLst/>
                <a:latin typeface="Calibri" panose="020F0502020204030204" pitchFamily="34" charset="0"/>
                <a:ea typeface="Calibri" panose="020F0502020204030204" pitchFamily="34" charset="0"/>
              </a:rPr>
              <a:t>Action Corps! </a:t>
            </a:r>
            <a:r>
              <a:rPr lang="en-US" sz="1800" dirty="0">
                <a:effectLst/>
                <a:latin typeface="Calibri" panose="020F0502020204030204" pitchFamily="34" charset="0"/>
                <a:ea typeface="Calibri" panose="020F0502020204030204" pitchFamily="34" charset="0"/>
              </a:rPr>
              <a:t>Text “VFW” to 50457 or Visit vfw.org/</a:t>
            </a:r>
            <a:r>
              <a:rPr lang="en-US" sz="1800" dirty="0" err="1">
                <a:effectLst/>
                <a:latin typeface="Calibri" panose="020F0502020204030204" pitchFamily="34" charset="0"/>
                <a:ea typeface="Calibri" panose="020F0502020204030204" pitchFamily="34" charset="0"/>
              </a:rPr>
              <a:t>JoinActionCorps</a:t>
            </a:r>
            <a:endParaRPr lang="en-US" sz="18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0616905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77D40C2-FC6C-4405-BEB2-8ED691C0030B}"/>
              </a:ext>
            </a:extLst>
          </p:cNvPr>
          <p:cNvSpPr>
            <a:spLocks noGrp="1"/>
          </p:cNvSpPr>
          <p:nvPr>
            <p:ph type="sldNum" sz="quarter" idx="12"/>
          </p:nvPr>
        </p:nvSpPr>
        <p:spPr/>
        <p:txBody>
          <a:bodyPr/>
          <a:lstStyle/>
          <a:p>
            <a:fld id="{60B18D57-13A5-4968-950D-8FEF41FA4399}" type="slidenum">
              <a:rPr lang="en-US" smtClean="0"/>
              <a:t>5</a:t>
            </a:fld>
            <a:endParaRPr lang="en-US"/>
          </a:p>
        </p:txBody>
      </p:sp>
      <p:sp>
        <p:nvSpPr>
          <p:cNvPr id="6" name="Title 5">
            <a:extLst>
              <a:ext uri="{FF2B5EF4-FFF2-40B4-BE49-F238E27FC236}">
                <a16:creationId xmlns:a16="http://schemas.microsoft.com/office/drawing/2014/main" id="{0376D47B-DB2C-4887-B9FA-B9A7DAED88E9}"/>
              </a:ext>
            </a:extLst>
          </p:cNvPr>
          <p:cNvSpPr>
            <a:spLocks noGrp="1"/>
          </p:cNvSpPr>
          <p:nvPr>
            <p:ph type="title"/>
          </p:nvPr>
        </p:nvSpPr>
        <p:spPr/>
        <p:txBody>
          <a:bodyPr/>
          <a:lstStyle/>
          <a:p>
            <a:pPr algn="ctr"/>
            <a:r>
              <a:rPr kumimoji="0" lang="en-US" sz="3200" b="1" i="0" u="none" strike="noStrike" kern="120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rPr>
              <a:t>Toxic Exposure Legislation</a:t>
            </a:r>
            <a:br>
              <a:rPr kumimoji="0" lang="en-US" sz="3200" b="1" i="0" u="none" strike="noStrike" kern="120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rPr>
            </a:br>
            <a:r>
              <a:rPr kumimoji="0" lang="en-US" sz="2400" b="0" i="0" u="none" strike="noStrike" kern="120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rPr>
              <a:t>Leave No Veteran Behind</a:t>
            </a:r>
            <a:endParaRPr lang="en-US" b="0" dirty="0"/>
          </a:p>
        </p:txBody>
      </p:sp>
      <p:sp>
        <p:nvSpPr>
          <p:cNvPr id="3" name="TextBox 2">
            <a:extLst>
              <a:ext uri="{FF2B5EF4-FFF2-40B4-BE49-F238E27FC236}">
                <a16:creationId xmlns:a16="http://schemas.microsoft.com/office/drawing/2014/main" id="{EA375E68-5F66-4776-9CAC-283011A606FD}"/>
              </a:ext>
            </a:extLst>
          </p:cNvPr>
          <p:cNvSpPr txBox="1"/>
          <p:nvPr/>
        </p:nvSpPr>
        <p:spPr>
          <a:xfrm>
            <a:off x="215153" y="1451295"/>
            <a:ext cx="8769456" cy="7017306"/>
          </a:xfrm>
          <a:prstGeom prst="rect">
            <a:avLst/>
          </a:prstGeom>
          <a:noFill/>
        </p:spPr>
        <p:txBody>
          <a:bodyPr wrap="square" rtlCol="0">
            <a:spAutoFit/>
          </a:bodyPr>
          <a:lstStyle/>
          <a:p>
            <a:pPr marL="285750" indent="-285750">
              <a:buFont typeface="Arial" panose="020B0604020202020204" pitchFamily="34" charset="0"/>
              <a:buChar char="•"/>
            </a:pPr>
            <a:r>
              <a:rPr lang="en-US" dirty="0"/>
              <a:t>On passage the vote was  256 – 174 in the House</a:t>
            </a:r>
          </a:p>
          <a:p>
            <a:pPr marL="285750" indent="-285750">
              <a:buFont typeface="Arial" panose="020B0604020202020204" pitchFamily="34" charset="0"/>
              <a:buChar char="•"/>
            </a:pPr>
            <a:r>
              <a:rPr lang="en-US" dirty="0"/>
              <a:t>The Honoring Our PACT Act will serve 3.5 million Veterans</a:t>
            </a:r>
          </a:p>
          <a:p>
            <a:pPr marL="285750" indent="-285750">
              <a:buFont typeface="Arial" panose="020B0604020202020204" pitchFamily="34" charset="0"/>
              <a:buChar char="•"/>
            </a:pPr>
            <a:r>
              <a:rPr lang="en-US" dirty="0"/>
              <a:t>The Congressional Budget Office on February 28</a:t>
            </a:r>
            <a:r>
              <a:rPr lang="en-US" baseline="30000" dirty="0"/>
              <a:t>th</a:t>
            </a:r>
            <a:r>
              <a:rPr lang="en-US" dirty="0"/>
              <a:t> reported that the bill will cost $208B over 10 years</a:t>
            </a:r>
          </a:p>
          <a:p>
            <a:endParaRPr lang="en-US" dirty="0"/>
          </a:p>
          <a:p>
            <a:pPr algn="ctr"/>
            <a:r>
              <a:rPr lang="en-US" sz="1800" b="1" i="1" kern="0" dirty="0">
                <a:solidFill>
                  <a:srgbClr val="0F1419"/>
                </a:solidFill>
                <a:effectLst/>
                <a:latin typeface="Calibri" panose="020F0502020204030204" pitchFamily="34" charset="0"/>
                <a:ea typeface="Calibri" panose="020F0502020204030204" pitchFamily="34" charset="0"/>
              </a:rPr>
              <a:t>Taking care of our veterans is a cost of war</a:t>
            </a:r>
            <a:endParaRPr lang="en-US" b="1" i="1" kern="0" dirty="0">
              <a:solidFill>
                <a:srgbClr val="000000"/>
              </a:solidFill>
              <a:latin typeface="Calibri" panose="020F0502020204030204" pitchFamily="34" charset="0"/>
              <a:ea typeface="Calibri" panose="020F0502020204030204" pitchFamily="34" charset="0"/>
            </a:endParaRPr>
          </a:p>
          <a:p>
            <a:pPr algn="ctr"/>
            <a:endParaRPr lang="en-US" sz="1800" b="1" i="1" kern="0" dirty="0">
              <a:solidFill>
                <a:srgbClr val="000000"/>
              </a:solidFill>
              <a:effectLst/>
              <a:latin typeface="Calibri" panose="020F0502020204030204" pitchFamily="34" charset="0"/>
              <a:ea typeface="Calibri" panose="020F0502020204030204" pitchFamily="34" charset="0"/>
            </a:endParaRPr>
          </a:p>
          <a:p>
            <a:pPr algn="ctr"/>
            <a:endParaRPr lang="en-US" b="1" i="1" kern="0" dirty="0">
              <a:solidFill>
                <a:srgbClr val="000000"/>
              </a:solidFill>
              <a:latin typeface="Calibri" panose="020F0502020204030204" pitchFamily="34" charset="0"/>
              <a:ea typeface="Calibri" panose="020F0502020204030204" pitchFamily="34" charset="0"/>
            </a:endParaRPr>
          </a:p>
          <a:p>
            <a:r>
              <a:rPr lang="en-US" sz="1800" b="1" i="1" kern="0" dirty="0">
                <a:solidFill>
                  <a:srgbClr val="000000"/>
                </a:solidFill>
                <a:effectLst/>
                <a:latin typeface="Calibri" panose="020F0502020204030204" pitchFamily="34" charset="0"/>
                <a:ea typeface="Calibri" panose="020F0502020204030204" pitchFamily="34" charset="0"/>
              </a:rPr>
              <a:t>Senate pulse check related that one of our Senators needs a few phone calls and emails</a:t>
            </a:r>
          </a:p>
          <a:p>
            <a:endParaRPr lang="en-US" b="1" i="1" kern="0" dirty="0">
              <a:solidFill>
                <a:srgbClr val="000000"/>
              </a:solidFill>
              <a:latin typeface="Calibri" panose="020F0502020204030204" pitchFamily="34" charset="0"/>
              <a:ea typeface="Calibri" panose="020F0502020204030204" pitchFamily="34" charset="0"/>
            </a:endParaRPr>
          </a:p>
          <a:p>
            <a:r>
              <a:rPr lang="en-US" sz="1800" b="1" i="1" kern="0" dirty="0">
                <a:solidFill>
                  <a:srgbClr val="000000"/>
                </a:solidFill>
                <a:effectLst/>
                <a:latin typeface="Calibri" panose="020F0502020204030204" pitchFamily="34" charset="0"/>
                <a:ea typeface="Calibri" panose="020F0502020204030204" pitchFamily="34" charset="0"/>
              </a:rPr>
              <a:t>We need you to write and or call Senator John Hickenlooper to express that you are;</a:t>
            </a:r>
          </a:p>
          <a:p>
            <a:pPr marL="285750" indent="-285750">
              <a:buFont typeface="Arial" panose="020B0604020202020204" pitchFamily="34" charset="0"/>
              <a:buChar char="•"/>
            </a:pPr>
            <a:r>
              <a:rPr lang="en-US" b="1" i="1" kern="0" dirty="0">
                <a:solidFill>
                  <a:srgbClr val="000000"/>
                </a:solidFill>
                <a:latin typeface="Calibri" panose="020F0502020204030204" pitchFamily="34" charset="0"/>
                <a:ea typeface="Calibri" panose="020F0502020204030204" pitchFamily="34" charset="0"/>
              </a:rPr>
              <a:t>A resident of Colorado</a:t>
            </a:r>
          </a:p>
          <a:p>
            <a:pPr marL="285750" indent="-285750">
              <a:buFont typeface="Arial" panose="020B0604020202020204" pitchFamily="34" charset="0"/>
              <a:buChar char="•"/>
            </a:pPr>
            <a:r>
              <a:rPr lang="en-US" sz="1800" b="1" i="1" kern="0" dirty="0">
                <a:solidFill>
                  <a:srgbClr val="000000"/>
                </a:solidFill>
                <a:effectLst/>
                <a:latin typeface="Calibri" panose="020F0502020204030204" pitchFamily="34" charset="0"/>
                <a:ea typeface="Calibri" panose="020F0502020204030204" pitchFamily="34" charset="0"/>
              </a:rPr>
              <a:t>A military veteran, a family member, a friend, seen the TV News, or Twitter</a:t>
            </a:r>
          </a:p>
          <a:p>
            <a:pPr marL="285750" indent="-285750">
              <a:buFont typeface="Arial" panose="020B0604020202020204" pitchFamily="34" charset="0"/>
              <a:buChar char="•"/>
            </a:pPr>
            <a:r>
              <a:rPr lang="en-US" b="1" i="1" kern="0" dirty="0">
                <a:solidFill>
                  <a:srgbClr val="000000"/>
                </a:solidFill>
                <a:latin typeface="Calibri" panose="020F0502020204030204" pitchFamily="34" charset="0"/>
                <a:ea typeface="Calibri" panose="020F0502020204030204" pitchFamily="34" charset="0"/>
              </a:rPr>
              <a:t>Tell him a little about you own toxic exposure</a:t>
            </a:r>
          </a:p>
          <a:p>
            <a:pPr marL="285750" indent="-285750">
              <a:buFont typeface="Arial" panose="020B0604020202020204" pitchFamily="34" charset="0"/>
              <a:buChar char="•"/>
            </a:pPr>
            <a:r>
              <a:rPr lang="en-US" b="1" i="1" kern="0" dirty="0">
                <a:solidFill>
                  <a:srgbClr val="000000"/>
                </a:solidFill>
                <a:latin typeface="Calibri" panose="020F0502020204030204" pitchFamily="34" charset="0"/>
                <a:ea typeface="Calibri" panose="020F0502020204030204" pitchFamily="34" charset="0"/>
              </a:rPr>
              <a:t>Tell him you want him to co-sponsor and vote Yes on the Honoring Our Pact Act </a:t>
            </a:r>
          </a:p>
          <a:p>
            <a:endParaRPr lang="en-US" sz="1800" b="1" i="1" kern="0" dirty="0">
              <a:solidFill>
                <a:srgbClr val="000000"/>
              </a:solidFill>
              <a:effectLst/>
              <a:latin typeface="Calibri" panose="020F0502020204030204" pitchFamily="34" charset="0"/>
              <a:ea typeface="Calibri" panose="020F0502020204030204" pitchFamily="34" charset="0"/>
            </a:endParaRPr>
          </a:p>
          <a:p>
            <a:r>
              <a:rPr lang="en-US" sz="1800" i="1" kern="0" dirty="0">
                <a:solidFill>
                  <a:srgbClr val="000000"/>
                </a:solidFill>
                <a:effectLst/>
                <a:latin typeface="Calibri" panose="020F0502020204030204" pitchFamily="34" charset="0"/>
                <a:ea typeface="Calibri" panose="020F0502020204030204" pitchFamily="34" charset="0"/>
              </a:rPr>
              <a:t>https://www.hickenlooper.senate.gov/</a:t>
            </a:r>
            <a:r>
              <a:rPr lang="en-US" i="1" kern="0" dirty="0">
                <a:solidFill>
                  <a:srgbClr val="000000"/>
                </a:solidFill>
                <a:latin typeface="Calibri" panose="020F0502020204030204" pitchFamily="34" charset="0"/>
                <a:ea typeface="Calibri" panose="020F0502020204030204" pitchFamily="34" charset="0"/>
              </a:rPr>
              <a:t> </a:t>
            </a:r>
          </a:p>
          <a:p>
            <a:r>
              <a:rPr lang="en-US" sz="1800" i="1" kern="0" dirty="0">
                <a:solidFill>
                  <a:srgbClr val="000000"/>
                </a:solidFill>
                <a:effectLst/>
                <a:latin typeface="Calibri" panose="020F0502020204030204" pitchFamily="34" charset="0"/>
                <a:ea typeface="Calibri" panose="020F0502020204030204" pitchFamily="34" charset="0"/>
              </a:rPr>
              <a:t>(202) 224-5941 D.C. Main Office Number to leave a message. Please be courteous to the aide who answers</a:t>
            </a:r>
          </a:p>
          <a:p>
            <a:endParaRPr lang="en-US" b="1" i="1" kern="0" dirty="0">
              <a:solidFill>
                <a:srgbClr val="000000"/>
              </a:solidFill>
              <a:latin typeface="Calibri" panose="020F0502020204030204" pitchFamily="34" charset="0"/>
              <a:ea typeface="Calibri" panose="020F0502020204030204" pitchFamily="34" charset="0"/>
            </a:endParaRPr>
          </a:p>
          <a:p>
            <a:endParaRPr lang="en-US" sz="1800" b="1" kern="0" dirty="0">
              <a:solidFill>
                <a:srgbClr val="000000"/>
              </a:solidFill>
              <a:effectLst/>
              <a:latin typeface="Calibri" panose="020F0502020204030204" pitchFamily="34" charset="0"/>
              <a:ea typeface="Calibri" panose="020F0502020204030204" pitchFamily="34" charset="0"/>
            </a:endParaRP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29146811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88CAE5F-DB0C-4D93-9C08-B1F61B8CF84D}"/>
              </a:ext>
            </a:extLst>
          </p:cNvPr>
          <p:cNvSpPr>
            <a:spLocks noGrp="1"/>
          </p:cNvSpPr>
          <p:nvPr>
            <p:ph type="sldNum" sz="quarter" idx="12"/>
          </p:nvPr>
        </p:nvSpPr>
        <p:spPr/>
        <p:txBody>
          <a:bodyPr/>
          <a:lstStyle/>
          <a:p>
            <a:fld id="{60B18D57-13A5-4968-950D-8FEF41FA4399}" type="slidenum">
              <a:rPr lang="en-US" smtClean="0"/>
              <a:t>6</a:t>
            </a:fld>
            <a:endParaRPr lang="en-US"/>
          </a:p>
        </p:txBody>
      </p:sp>
      <p:sp>
        <p:nvSpPr>
          <p:cNvPr id="5" name="Title 4">
            <a:extLst>
              <a:ext uri="{FF2B5EF4-FFF2-40B4-BE49-F238E27FC236}">
                <a16:creationId xmlns:a16="http://schemas.microsoft.com/office/drawing/2014/main" id="{18956C0F-CE7C-402D-B3BA-25A6C1A52201}"/>
              </a:ext>
            </a:extLst>
          </p:cNvPr>
          <p:cNvSpPr>
            <a:spLocks noGrp="1"/>
          </p:cNvSpPr>
          <p:nvPr>
            <p:ph type="title"/>
          </p:nvPr>
        </p:nvSpPr>
        <p:spPr/>
        <p:txBody>
          <a:bodyPr/>
          <a:lstStyle/>
          <a:p>
            <a:r>
              <a:rPr lang="en-US" dirty="0"/>
              <a:t>Twitter</a:t>
            </a:r>
          </a:p>
        </p:txBody>
      </p:sp>
      <p:sp>
        <p:nvSpPr>
          <p:cNvPr id="6" name="TextBox 5">
            <a:extLst>
              <a:ext uri="{FF2B5EF4-FFF2-40B4-BE49-F238E27FC236}">
                <a16:creationId xmlns:a16="http://schemas.microsoft.com/office/drawing/2014/main" id="{6631B81D-492F-475A-A9B8-55F7408C9614}"/>
              </a:ext>
            </a:extLst>
          </p:cNvPr>
          <p:cNvSpPr txBox="1"/>
          <p:nvPr/>
        </p:nvSpPr>
        <p:spPr>
          <a:xfrm>
            <a:off x="1105231" y="6352143"/>
            <a:ext cx="6933537" cy="369332"/>
          </a:xfrm>
          <a:prstGeom prst="rect">
            <a:avLst/>
          </a:prstGeom>
          <a:noFill/>
        </p:spPr>
        <p:txBody>
          <a:bodyPr wrap="square" rtlCol="0">
            <a:spAutoFit/>
          </a:bodyPr>
          <a:lstStyle/>
          <a:p>
            <a:pPr marL="0" marR="0" algn="ctr">
              <a:spcBef>
                <a:spcPts val="0"/>
              </a:spcBef>
              <a:spcAft>
                <a:spcPts val="0"/>
              </a:spcAft>
            </a:pPr>
            <a:r>
              <a:rPr lang="en-US" sz="1800" dirty="0">
                <a:effectLst/>
                <a:latin typeface="Calibri" panose="020F0502020204030204" pitchFamily="34" charset="0"/>
                <a:ea typeface="Calibri" panose="020F0502020204030204" pitchFamily="34" charset="0"/>
              </a:rPr>
              <a:t>Join </a:t>
            </a:r>
            <a:r>
              <a:rPr lang="en-US" sz="1800" i="1" dirty="0">
                <a:effectLst/>
                <a:latin typeface="Calibri" panose="020F0502020204030204" pitchFamily="34" charset="0"/>
                <a:ea typeface="Calibri" panose="020F0502020204030204" pitchFamily="34" charset="0"/>
              </a:rPr>
              <a:t>Action Corps! </a:t>
            </a:r>
            <a:r>
              <a:rPr lang="en-US" sz="1800" dirty="0">
                <a:effectLst/>
                <a:latin typeface="Calibri" panose="020F0502020204030204" pitchFamily="34" charset="0"/>
                <a:ea typeface="Calibri" panose="020F0502020204030204" pitchFamily="34" charset="0"/>
              </a:rPr>
              <a:t>Text “VFW” to 50457 or Visit vfw.org/</a:t>
            </a:r>
            <a:r>
              <a:rPr lang="en-US" sz="1800" dirty="0" err="1">
                <a:effectLst/>
                <a:latin typeface="Calibri" panose="020F0502020204030204" pitchFamily="34" charset="0"/>
                <a:ea typeface="Calibri" panose="020F0502020204030204" pitchFamily="34" charset="0"/>
              </a:rPr>
              <a:t>JoinActionCorps</a:t>
            </a:r>
            <a:endParaRPr lang="en-US" sz="1800" dirty="0">
              <a:effectLst/>
              <a:latin typeface="Calibri" panose="020F0502020204030204" pitchFamily="34" charset="0"/>
              <a:ea typeface="Calibri" panose="020F0502020204030204" pitchFamily="34" charset="0"/>
            </a:endParaRPr>
          </a:p>
        </p:txBody>
      </p:sp>
      <p:sp>
        <p:nvSpPr>
          <p:cNvPr id="7" name="TextBox 6">
            <a:extLst>
              <a:ext uri="{FF2B5EF4-FFF2-40B4-BE49-F238E27FC236}">
                <a16:creationId xmlns:a16="http://schemas.microsoft.com/office/drawing/2014/main" id="{E4D29582-3D6F-457D-95F2-1FCAFBEBBF04}"/>
              </a:ext>
            </a:extLst>
          </p:cNvPr>
          <p:cNvSpPr txBox="1"/>
          <p:nvPr/>
        </p:nvSpPr>
        <p:spPr>
          <a:xfrm>
            <a:off x="117446" y="1350628"/>
            <a:ext cx="8649049" cy="3139321"/>
          </a:xfrm>
          <a:prstGeom prst="rect">
            <a:avLst/>
          </a:prstGeom>
          <a:noFill/>
        </p:spPr>
        <p:txBody>
          <a:bodyPr wrap="square" rtlCol="0">
            <a:spAutoFit/>
          </a:bodyPr>
          <a:lstStyle/>
          <a:p>
            <a:r>
              <a:rPr lang="en-US" dirty="0"/>
              <a:t>Get Twittering and help us penetrate local news media and the office holder's attention!</a:t>
            </a:r>
          </a:p>
          <a:p>
            <a:endParaRPr lang="en-US" dirty="0"/>
          </a:p>
          <a:p>
            <a:r>
              <a:rPr lang="en-US" dirty="0"/>
              <a:t>It’s as simple as following</a:t>
            </a:r>
          </a:p>
          <a:p>
            <a:endParaRPr lang="en-US" dirty="0"/>
          </a:p>
          <a:p>
            <a:r>
              <a:rPr lang="en-US" dirty="0"/>
              <a:t>@VFWHQ</a:t>
            </a:r>
          </a:p>
          <a:p>
            <a:r>
              <a:rPr lang="en-US" dirty="0"/>
              <a:t>@VFW_OfficeDC</a:t>
            </a:r>
          </a:p>
          <a:p>
            <a:r>
              <a:rPr lang="en-US" dirty="0"/>
              <a:t>@VFWCO</a:t>
            </a:r>
          </a:p>
          <a:p>
            <a:endParaRPr lang="en-US" dirty="0"/>
          </a:p>
          <a:p>
            <a:r>
              <a:rPr lang="en-US" dirty="0"/>
              <a:t>Retweet or create tweets identifying the subject, action, and mentions</a:t>
            </a:r>
          </a:p>
          <a:p>
            <a:endParaRPr lang="en-US" dirty="0"/>
          </a:p>
          <a:p>
            <a:endParaRPr lang="en-US" dirty="0"/>
          </a:p>
        </p:txBody>
      </p:sp>
    </p:spTree>
    <p:extLst>
      <p:ext uri="{BB962C8B-B14F-4D97-AF65-F5344CB8AC3E}">
        <p14:creationId xmlns:p14="http://schemas.microsoft.com/office/powerpoint/2010/main" val="1033704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534F00-7E2A-496A-A07E-4A312F5AF804}"/>
              </a:ext>
            </a:extLst>
          </p:cNvPr>
          <p:cNvSpPr>
            <a:spLocks noGrp="1"/>
          </p:cNvSpPr>
          <p:nvPr>
            <p:ph type="sldNum" sz="quarter" idx="10"/>
          </p:nvPr>
        </p:nvSpPr>
        <p:spPr/>
        <p:txBody>
          <a:bodyPr/>
          <a:lstStyle/>
          <a:p>
            <a:fld id="{60B18D57-13A5-4968-950D-8FEF41FA4399}" type="slidenum">
              <a:rPr lang="en-US" smtClean="0"/>
              <a:t>7</a:t>
            </a:fld>
            <a:endParaRPr lang="en-US"/>
          </a:p>
        </p:txBody>
      </p:sp>
      <p:sp>
        <p:nvSpPr>
          <p:cNvPr id="3" name="Chart Placeholder 2">
            <a:extLst>
              <a:ext uri="{FF2B5EF4-FFF2-40B4-BE49-F238E27FC236}">
                <a16:creationId xmlns:a16="http://schemas.microsoft.com/office/drawing/2014/main" id="{BD7AB3A5-FF8F-42A8-B7FA-031CA0540702}"/>
              </a:ext>
            </a:extLst>
          </p:cNvPr>
          <p:cNvSpPr>
            <a:spLocks noGrp="1"/>
          </p:cNvSpPr>
          <p:nvPr>
            <p:ph type="chart" sz="quarter" idx="11"/>
          </p:nvPr>
        </p:nvSpPr>
        <p:spPr/>
      </p:sp>
      <p:pic>
        <p:nvPicPr>
          <p:cNvPr id="6" name="Picture 5" descr="Graphical user interface, website&#10;&#10;Description automatically generated">
            <a:extLst>
              <a:ext uri="{FF2B5EF4-FFF2-40B4-BE49-F238E27FC236}">
                <a16:creationId xmlns:a16="http://schemas.microsoft.com/office/drawing/2014/main" id="{6E5A9332-A550-46A2-AF1B-0A824557C28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5153" y="1298341"/>
            <a:ext cx="4492725" cy="5095315"/>
          </a:xfrm>
          <a:prstGeom prst="rect">
            <a:avLst/>
          </a:prstGeom>
        </p:spPr>
      </p:pic>
      <p:pic>
        <p:nvPicPr>
          <p:cNvPr id="10" name="Picture 9" descr="Graphical user interface, text&#10;&#10;Description automatically generated">
            <a:extLst>
              <a:ext uri="{FF2B5EF4-FFF2-40B4-BE49-F238E27FC236}">
                <a16:creationId xmlns:a16="http://schemas.microsoft.com/office/drawing/2014/main" id="{70C93592-FE80-4330-8886-D3AC1F08D1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07878" y="1295591"/>
            <a:ext cx="4254045" cy="5342965"/>
          </a:xfrm>
          <a:prstGeom prst="rect">
            <a:avLst/>
          </a:prstGeom>
        </p:spPr>
      </p:pic>
      <p:sp>
        <p:nvSpPr>
          <p:cNvPr id="7" name="Title 5">
            <a:extLst>
              <a:ext uri="{FF2B5EF4-FFF2-40B4-BE49-F238E27FC236}">
                <a16:creationId xmlns:a16="http://schemas.microsoft.com/office/drawing/2014/main" id="{E04483A6-E9A5-4F4B-B0AA-2C7F373B1A62}"/>
              </a:ext>
            </a:extLst>
          </p:cNvPr>
          <p:cNvSpPr>
            <a:spLocks noGrp="1"/>
          </p:cNvSpPr>
          <p:nvPr>
            <p:ph type="title"/>
          </p:nvPr>
        </p:nvSpPr>
        <p:spPr>
          <a:xfrm>
            <a:off x="215900" y="134938"/>
            <a:ext cx="6337300" cy="981075"/>
          </a:xfrm>
        </p:spPr>
        <p:txBody>
          <a:bodyPr/>
          <a:lstStyle/>
          <a:p>
            <a:pPr algn="ctr"/>
            <a:r>
              <a:rPr kumimoji="0" lang="en-US" sz="3200" b="1" i="0" u="none" strike="noStrike" kern="120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rPr>
              <a:t>Toxic Exposure Legislation</a:t>
            </a:r>
            <a:br>
              <a:rPr kumimoji="0" lang="en-US" sz="3200" b="1" i="0" u="none" strike="noStrike" kern="120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rPr>
            </a:br>
            <a:r>
              <a:rPr kumimoji="0" lang="en-US" sz="2400" b="0" i="0" u="none" strike="noStrike" kern="120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rPr>
              <a:t>Leave No Veteran Behind</a:t>
            </a:r>
            <a:endParaRPr lang="en-US" b="0" dirty="0"/>
          </a:p>
        </p:txBody>
      </p:sp>
    </p:spTree>
    <p:extLst>
      <p:ext uri="{BB962C8B-B14F-4D97-AF65-F5344CB8AC3E}">
        <p14:creationId xmlns:p14="http://schemas.microsoft.com/office/powerpoint/2010/main" val="21326491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534F00-7E2A-496A-A07E-4A312F5AF804}"/>
              </a:ext>
            </a:extLst>
          </p:cNvPr>
          <p:cNvSpPr>
            <a:spLocks noGrp="1"/>
          </p:cNvSpPr>
          <p:nvPr>
            <p:ph type="sldNum" sz="quarter" idx="10"/>
          </p:nvPr>
        </p:nvSpPr>
        <p:spPr/>
        <p:txBody>
          <a:bodyPr/>
          <a:lstStyle/>
          <a:p>
            <a:fld id="{60B18D57-13A5-4968-950D-8FEF41FA4399}" type="slidenum">
              <a:rPr lang="en-US" smtClean="0"/>
              <a:t>8</a:t>
            </a:fld>
            <a:endParaRPr lang="en-US"/>
          </a:p>
        </p:txBody>
      </p:sp>
      <p:sp>
        <p:nvSpPr>
          <p:cNvPr id="8" name="TextBox 7">
            <a:extLst>
              <a:ext uri="{FF2B5EF4-FFF2-40B4-BE49-F238E27FC236}">
                <a16:creationId xmlns:a16="http://schemas.microsoft.com/office/drawing/2014/main" id="{771667C5-AB1F-46B8-A714-F44762541EAB}"/>
              </a:ext>
            </a:extLst>
          </p:cNvPr>
          <p:cNvSpPr txBox="1"/>
          <p:nvPr/>
        </p:nvSpPr>
        <p:spPr>
          <a:xfrm>
            <a:off x="215153" y="1694576"/>
            <a:ext cx="8786234" cy="2246769"/>
          </a:xfrm>
          <a:prstGeom prst="rect">
            <a:avLst/>
          </a:prstGeom>
          <a:noFill/>
        </p:spPr>
        <p:txBody>
          <a:bodyPr wrap="square" rtlCol="0">
            <a:spAutoFit/>
          </a:bodyPr>
          <a:lstStyle/>
          <a:p>
            <a:pPr algn="ctr"/>
            <a:r>
              <a:rPr lang="en-US" sz="2800" b="1" dirty="0"/>
              <a:t>Any other questions</a:t>
            </a:r>
          </a:p>
          <a:p>
            <a:pPr algn="ctr"/>
            <a:endParaRPr lang="en-US" sz="2800" b="1" dirty="0"/>
          </a:p>
          <a:p>
            <a:pPr algn="ctr"/>
            <a:r>
              <a:rPr lang="en-US" sz="2800" b="1" dirty="0"/>
              <a:t>Or</a:t>
            </a:r>
          </a:p>
          <a:p>
            <a:pPr algn="ctr"/>
            <a:endParaRPr lang="en-US" sz="2800" b="1" dirty="0"/>
          </a:p>
          <a:p>
            <a:pPr algn="ctr"/>
            <a:r>
              <a:rPr lang="en-US" sz="2800" b="1" dirty="0"/>
              <a:t>Thoughts on Toxic Exposure?</a:t>
            </a:r>
          </a:p>
        </p:txBody>
      </p:sp>
      <p:sp>
        <p:nvSpPr>
          <p:cNvPr id="11" name="Title 5">
            <a:extLst>
              <a:ext uri="{FF2B5EF4-FFF2-40B4-BE49-F238E27FC236}">
                <a16:creationId xmlns:a16="http://schemas.microsoft.com/office/drawing/2014/main" id="{FABBDFBC-2BE4-4E3A-9AC1-3B9D62BD7772}"/>
              </a:ext>
            </a:extLst>
          </p:cNvPr>
          <p:cNvSpPr>
            <a:spLocks noGrp="1"/>
          </p:cNvSpPr>
          <p:nvPr>
            <p:ph type="title"/>
          </p:nvPr>
        </p:nvSpPr>
        <p:spPr>
          <a:xfrm>
            <a:off x="215900" y="134938"/>
            <a:ext cx="6337300" cy="981075"/>
          </a:xfrm>
        </p:spPr>
        <p:txBody>
          <a:bodyPr/>
          <a:lstStyle/>
          <a:p>
            <a:pPr algn="ctr"/>
            <a:r>
              <a:rPr kumimoji="0" lang="en-US" sz="3200" b="1" i="0" u="none" strike="noStrike" kern="120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rPr>
              <a:t>Toxic Exposure Legislation</a:t>
            </a:r>
            <a:br>
              <a:rPr kumimoji="0" lang="en-US" sz="3200" b="1" i="0" u="none" strike="noStrike" kern="120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rPr>
            </a:br>
            <a:r>
              <a:rPr kumimoji="0" lang="en-US" sz="2400" b="0" i="0" u="none" strike="noStrike" kern="1200" cap="none" spc="0" normalizeH="0" baseline="0" noProof="0" dirty="0">
                <a:ln>
                  <a:noFill/>
                </a:ln>
                <a:solidFill>
                  <a:prstClr val="black"/>
                </a:solidFill>
                <a:effectLst/>
                <a:uLnTx/>
                <a:uFillTx/>
                <a:latin typeface="Arial" panose="020B0604020202020204" pitchFamily="34" charset="0"/>
                <a:ea typeface="+mj-ea"/>
                <a:cs typeface="Arial" panose="020B0604020202020204" pitchFamily="34" charset="0"/>
              </a:rPr>
              <a:t>Leave No Veteran Behind</a:t>
            </a:r>
            <a:endParaRPr lang="en-US" b="0" dirty="0"/>
          </a:p>
        </p:txBody>
      </p:sp>
      <p:sp>
        <p:nvSpPr>
          <p:cNvPr id="12" name="TextBox 11">
            <a:extLst>
              <a:ext uri="{FF2B5EF4-FFF2-40B4-BE49-F238E27FC236}">
                <a16:creationId xmlns:a16="http://schemas.microsoft.com/office/drawing/2014/main" id="{C9B38092-4879-4C0A-8072-317D01B68265}"/>
              </a:ext>
            </a:extLst>
          </p:cNvPr>
          <p:cNvSpPr txBox="1"/>
          <p:nvPr/>
        </p:nvSpPr>
        <p:spPr>
          <a:xfrm>
            <a:off x="1105231" y="6352143"/>
            <a:ext cx="6933537" cy="369332"/>
          </a:xfrm>
          <a:prstGeom prst="rect">
            <a:avLst/>
          </a:prstGeom>
          <a:noFill/>
        </p:spPr>
        <p:txBody>
          <a:bodyPr wrap="square" rtlCol="0">
            <a:spAutoFit/>
          </a:bodyPr>
          <a:lstStyle/>
          <a:p>
            <a:pPr marL="0" marR="0" algn="ctr">
              <a:spcBef>
                <a:spcPts val="0"/>
              </a:spcBef>
              <a:spcAft>
                <a:spcPts val="0"/>
              </a:spcAft>
            </a:pPr>
            <a:r>
              <a:rPr lang="en-US" sz="1800" dirty="0">
                <a:effectLst/>
                <a:latin typeface="Calibri" panose="020F0502020204030204" pitchFamily="34" charset="0"/>
                <a:ea typeface="Calibri" panose="020F0502020204030204" pitchFamily="34" charset="0"/>
              </a:rPr>
              <a:t>Join </a:t>
            </a:r>
            <a:r>
              <a:rPr lang="en-US" sz="1800" i="1" dirty="0">
                <a:effectLst/>
                <a:latin typeface="Calibri" panose="020F0502020204030204" pitchFamily="34" charset="0"/>
                <a:ea typeface="Calibri" panose="020F0502020204030204" pitchFamily="34" charset="0"/>
              </a:rPr>
              <a:t>Action Corps! </a:t>
            </a:r>
            <a:r>
              <a:rPr lang="en-US" sz="1800" dirty="0">
                <a:effectLst/>
                <a:latin typeface="Calibri" panose="020F0502020204030204" pitchFamily="34" charset="0"/>
                <a:ea typeface="Calibri" panose="020F0502020204030204" pitchFamily="34" charset="0"/>
              </a:rPr>
              <a:t>Text “VFW” to 50457 or Visit vfw.org/</a:t>
            </a:r>
            <a:r>
              <a:rPr lang="en-US" sz="1800" dirty="0" err="1">
                <a:effectLst/>
                <a:latin typeface="Calibri" panose="020F0502020204030204" pitchFamily="34" charset="0"/>
                <a:ea typeface="Calibri" panose="020F0502020204030204" pitchFamily="34" charset="0"/>
              </a:rPr>
              <a:t>JoinActionCorps</a:t>
            </a:r>
            <a:endParaRPr lang="en-US" sz="18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2218050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534F00-7E2A-496A-A07E-4A312F5AF804}"/>
              </a:ext>
            </a:extLst>
          </p:cNvPr>
          <p:cNvSpPr>
            <a:spLocks noGrp="1"/>
          </p:cNvSpPr>
          <p:nvPr>
            <p:ph type="sldNum" sz="quarter" idx="10"/>
          </p:nvPr>
        </p:nvSpPr>
        <p:spPr/>
        <p:txBody>
          <a:bodyPr/>
          <a:lstStyle/>
          <a:p>
            <a:fld id="{60B18D57-13A5-4968-950D-8FEF41FA4399}" type="slidenum">
              <a:rPr lang="en-US" smtClean="0"/>
              <a:t>9</a:t>
            </a:fld>
            <a:endParaRPr lang="en-US"/>
          </a:p>
        </p:txBody>
      </p:sp>
      <p:sp>
        <p:nvSpPr>
          <p:cNvPr id="3" name="Chart Placeholder 2">
            <a:extLst>
              <a:ext uri="{FF2B5EF4-FFF2-40B4-BE49-F238E27FC236}">
                <a16:creationId xmlns:a16="http://schemas.microsoft.com/office/drawing/2014/main" id="{BD7AB3A5-FF8F-42A8-B7FA-031CA0540702}"/>
              </a:ext>
            </a:extLst>
          </p:cNvPr>
          <p:cNvSpPr>
            <a:spLocks noGrp="1"/>
          </p:cNvSpPr>
          <p:nvPr>
            <p:ph type="chart" sz="quarter" idx="11"/>
          </p:nvPr>
        </p:nvSpPr>
        <p:spPr/>
      </p:sp>
      <p:sp>
        <p:nvSpPr>
          <p:cNvPr id="4" name="Title 3">
            <a:extLst>
              <a:ext uri="{FF2B5EF4-FFF2-40B4-BE49-F238E27FC236}">
                <a16:creationId xmlns:a16="http://schemas.microsoft.com/office/drawing/2014/main" id="{B6B5BAF3-4992-4CC3-815A-AB2001F4AE8C}"/>
              </a:ext>
            </a:extLst>
          </p:cNvPr>
          <p:cNvSpPr>
            <a:spLocks noGrp="1"/>
          </p:cNvSpPr>
          <p:nvPr>
            <p:ph type="title"/>
          </p:nvPr>
        </p:nvSpPr>
        <p:spPr/>
        <p:txBody>
          <a:bodyPr/>
          <a:lstStyle/>
          <a:p>
            <a:r>
              <a:rPr lang="en-US" dirty="0"/>
              <a:t>U.S. Dept. of Veteran Affairs</a:t>
            </a:r>
            <a:br>
              <a:rPr lang="en-US" dirty="0"/>
            </a:br>
            <a:r>
              <a:rPr lang="en-US" sz="2400" dirty="0"/>
              <a:t>Market Assessment Recommendations</a:t>
            </a:r>
          </a:p>
        </p:txBody>
      </p:sp>
      <p:pic>
        <p:nvPicPr>
          <p:cNvPr id="7" name="Picture 6" descr="Graphical user interface, text&#10;&#10;Description automatically generated">
            <a:extLst>
              <a:ext uri="{FF2B5EF4-FFF2-40B4-BE49-F238E27FC236}">
                <a16:creationId xmlns:a16="http://schemas.microsoft.com/office/drawing/2014/main" id="{F9E87E20-04E9-4CAF-A01B-E7EA856545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23015"/>
            <a:ext cx="9144000" cy="4843642"/>
          </a:xfrm>
          <a:prstGeom prst="rect">
            <a:avLst/>
          </a:prstGeom>
        </p:spPr>
      </p:pic>
      <p:sp>
        <p:nvSpPr>
          <p:cNvPr id="9" name="TextBox 8">
            <a:extLst>
              <a:ext uri="{FF2B5EF4-FFF2-40B4-BE49-F238E27FC236}">
                <a16:creationId xmlns:a16="http://schemas.microsoft.com/office/drawing/2014/main" id="{88732469-ED07-448D-B523-70417398440F}"/>
              </a:ext>
            </a:extLst>
          </p:cNvPr>
          <p:cNvSpPr txBox="1"/>
          <p:nvPr/>
        </p:nvSpPr>
        <p:spPr>
          <a:xfrm>
            <a:off x="1105231" y="6352143"/>
            <a:ext cx="6933537" cy="369332"/>
          </a:xfrm>
          <a:prstGeom prst="rect">
            <a:avLst/>
          </a:prstGeom>
          <a:noFill/>
        </p:spPr>
        <p:txBody>
          <a:bodyPr wrap="square" rtlCol="0">
            <a:spAutoFit/>
          </a:bodyPr>
          <a:lstStyle/>
          <a:p>
            <a:pPr marL="0" marR="0" algn="ctr">
              <a:spcBef>
                <a:spcPts val="0"/>
              </a:spcBef>
              <a:spcAft>
                <a:spcPts val="0"/>
              </a:spcAft>
            </a:pPr>
            <a:r>
              <a:rPr lang="en-US" sz="1800" dirty="0">
                <a:effectLst/>
                <a:latin typeface="Calibri" panose="020F0502020204030204" pitchFamily="34" charset="0"/>
                <a:ea typeface="Calibri" panose="020F0502020204030204" pitchFamily="34" charset="0"/>
              </a:rPr>
              <a:t>Join </a:t>
            </a:r>
            <a:r>
              <a:rPr lang="en-US" sz="1800" i="1" dirty="0">
                <a:effectLst/>
                <a:latin typeface="Calibri" panose="020F0502020204030204" pitchFamily="34" charset="0"/>
                <a:ea typeface="Calibri" panose="020F0502020204030204" pitchFamily="34" charset="0"/>
              </a:rPr>
              <a:t>Action Corps! </a:t>
            </a:r>
            <a:r>
              <a:rPr lang="en-US" sz="1800" dirty="0">
                <a:effectLst/>
                <a:latin typeface="Calibri" panose="020F0502020204030204" pitchFamily="34" charset="0"/>
                <a:ea typeface="Calibri" panose="020F0502020204030204" pitchFamily="34" charset="0"/>
              </a:rPr>
              <a:t>Text “VFW” to 50457 or Visit vfw.org/</a:t>
            </a:r>
            <a:r>
              <a:rPr lang="en-US" sz="1800" dirty="0" err="1">
                <a:effectLst/>
                <a:latin typeface="Calibri" panose="020F0502020204030204" pitchFamily="34" charset="0"/>
                <a:ea typeface="Calibri" panose="020F0502020204030204" pitchFamily="34" charset="0"/>
              </a:rPr>
              <a:t>JoinActionCorps</a:t>
            </a:r>
            <a:endParaRPr lang="en-US" sz="18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425133321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ew Logo.pptx" id="{9DC6C193-246C-45F3-B668-58955A5D4F56}" vid="{B6749F46-A206-42AC-87D2-4CC286D2306F}"/>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ew Logo.pptx" id="{9DC6C193-246C-45F3-B668-58955A5D4F56}" vid="{78D50481-C7CD-4E29-A72A-B0E75BD8D5A0}"/>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579</TotalTime>
  <Words>1196</Words>
  <Application>Microsoft Office PowerPoint</Application>
  <PresentationFormat>On-screen Show (4:3)</PresentationFormat>
  <Paragraphs>151</Paragraphs>
  <Slides>19</Slides>
  <Notes>2</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19</vt:i4>
      </vt:variant>
    </vt:vector>
  </HeadingPairs>
  <TitlesOfParts>
    <vt:vector size="25" baseType="lpstr">
      <vt:lpstr>Arial</vt:lpstr>
      <vt:lpstr>Calibri</vt:lpstr>
      <vt:lpstr>Times New Roman</vt:lpstr>
      <vt:lpstr>TradeGothic LT CondEighteen</vt:lpstr>
      <vt:lpstr>Office Theme</vt:lpstr>
      <vt:lpstr>Custom Design</vt:lpstr>
      <vt:lpstr>PowerPoint Presentation</vt:lpstr>
      <vt:lpstr>Toxic Exposure Legislation</vt:lpstr>
      <vt:lpstr>Toxic Exposure Legislation</vt:lpstr>
      <vt:lpstr>Toxic Exposure Legislation Leave No Veteran Behind</vt:lpstr>
      <vt:lpstr>Toxic Exposure Legislation Leave No Veteran Behind</vt:lpstr>
      <vt:lpstr>Twitter</vt:lpstr>
      <vt:lpstr>Toxic Exposure Legislation Leave No Veteran Behind</vt:lpstr>
      <vt:lpstr>Toxic Exposure Legislation Leave No Veteran Behind</vt:lpstr>
      <vt:lpstr>U.S. Dept. of Veteran Affairs Market Assessment Recommendations</vt:lpstr>
      <vt:lpstr>U.S. Dept. of Veteran Affairs Market Assessment Recommendations</vt:lpstr>
      <vt:lpstr>U.S. Dept. of Veteran Affairs Market Assessment Recommendations</vt:lpstr>
      <vt:lpstr>U.S. Dept. of Veteran Affairs Market Assessment Recommendations</vt:lpstr>
      <vt:lpstr>U.S. Dept. of Veteran Affairs Market Assessment Recommendations</vt:lpstr>
      <vt:lpstr>U.S. Dept. of Veteran Affairs Market Assessment Recommendations</vt:lpstr>
      <vt:lpstr>U.S. Dept. of Veteran Affairs Market Assessment Recommendations</vt:lpstr>
      <vt:lpstr>U.S. Dept. of Veteran Affairs Proposed Rating Changes</vt:lpstr>
      <vt:lpstr>U.S. Dept. of Veteran Affairs Proposed Rating Changes</vt:lpstr>
      <vt:lpstr>U.S. Dept. of Veteran Affairs Proposed Rating Changes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 Stone</dc:creator>
  <cp:lastModifiedBy>Steve Kjonaas</cp:lastModifiedBy>
  <cp:revision>40</cp:revision>
  <cp:lastPrinted>2018-10-11T16:37:57Z</cp:lastPrinted>
  <dcterms:created xsi:type="dcterms:W3CDTF">2018-09-13T15:53:27Z</dcterms:created>
  <dcterms:modified xsi:type="dcterms:W3CDTF">2022-03-11T18:59:57Z</dcterms:modified>
</cp:coreProperties>
</file>